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0"/>
  </p:notesMasterIdLst>
  <p:sldIdLst>
    <p:sldId id="268" r:id="rId2"/>
    <p:sldId id="262" r:id="rId3"/>
    <p:sldId id="257" r:id="rId4"/>
    <p:sldId id="260" r:id="rId5"/>
    <p:sldId id="261" r:id="rId6"/>
    <p:sldId id="263" r:id="rId7"/>
    <p:sldId id="267" r:id="rId8"/>
    <p:sldId id="264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90929"/>
  </p:normalViewPr>
  <p:slideViewPr>
    <p:cSldViewPr>
      <p:cViewPr varScale="1">
        <p:scale>
          <a:sx n="103" d="100"/>
          <a:sy n="103" d="100"/>
        </p:scale>
        <p:origin x="-17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336D05E-5C22-4D74-88DF-A1F89A5A3181}" type="datetimeFigureOut">
              <a:rPr lang="en-US"/>
              <a:pPr>
                <a:defRPr/>
              </a:pPr>
              <a:t>12/20/2017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10BD876-BF45-4D98-8D0B-C092C3A11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DAC05E0-C964-46CD-9743-0E30E61E553F}" type="slidenum">
              <a:rPr lang="en-US"/>
              <a:pPr/>
              <a:t>1</a:t>
            </a:fld>
            <a:endParaRPr lang="en-US"/>
          </a:p>
        </p:txBody>
      </p:sp>
      <p:sp>
        <p:nvSpPr>
          <p:cNvPr id="11269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B5217-527D-438D-88E3-07F869F977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4A87E-5414-42CA-A205-0AC80157FD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3DDF0-031E-4D1F-BA86-3E8EA1EBB7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E958D-92E0-4EC9-A0EB-A9B0D4E746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1929D-C113-4B6D-A6DE-987C03D6EC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B093E-7454-4E43-B8F4-A0D0CFC7F3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219D1-A213-448F-BE20-77129B13E5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A4FED-7850-4B85-A34E-A3676238C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ABFEE-D077-4EC3-87ED-D064788B9D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C8BA6-B2F1-4073-BC81-1B4F65E373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165CD-0249-4646-A121-77DF84735E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A177F17-8F98-43BE-B001-52D99F24BE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1.jpeg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z="3200" b="1" smtClean="0"/>
              <a:t>IDEALNI KALEM U KOLU PROSTOPERIODIČNE STRUJE</a:t>
            </a:r>
            <a:endParaRPr lang="en-US" sz="3200" b="1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en-US" smtClean="0"/>
          </a:p>
          <a:p>
            <a:pPr algn="ctr">
              <a:buFont typeface="Arial" charset="0"/>
              <a:buNone/>
            </a:pPr>
            <a:endParaRPr lang="en-US" smtClean="0"/>
          </a:p>
          <a:p>
            <a:pPr algn="ctr">
              <a:buFont typeface="Arial" charset="0"/>
              <a:buNone/>
            </a:pPr>
            <a:r>
              <a:rPr lang="en-US" smtClean="0"/>
              <a:t>ELEKTROTEHNIKA</a:t>
            </a:r>
          </a:p>
          <a:p>
            <a:pPr algn="ctr">
              <a:buFont typeface="Arial" charset="0"/>
              <a:buNone/>
            </a:pPr>
            <a:r>
              <a:rPr lang="en-US" smtClean="0"/>
              <a:t>NAIZMENIČNE STRUJE</a:t>
            </a:r>
          </a:p>
          <a:p>
            <a:pPr algn="ctr">
              <a:buFont typeface="Arial" charset="0"/>
              <a:buNone/>
            </a:pPr>
            <a:endParaRPr lang="en-US" smtClean="0"/>
          </a:p>
          <a:p>
            <a:pPr algn="r">
              <a:buFont typeface="Arial" charset="0"/>
              <a:buNone/>
            </a:pPr>
            <a:r>
              <a:rPr lang="en-US" smtClean="0"/>
              <a:t>dr Aleksandra Grujić, prof. VIŠER</a:t>
            </a:r>
          </a:p>
          <a:p>
            <a:pPr algn="r">
              <a:buFont typeface="Arial" charset="0"/>
              <a:buNone/>
            </a:pPr>
            <a:r>
              <a:rPr lang="en-US" smtClean="0"/>
              <a:t>mast.inž.Marko Milivojčević</a:t>
            </a:r>
          </a:p>
        </p:txBody>
      </p:sp>
      <p:pic>
        <p:nvPicPr>
          <p:cNvPr id="5124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8382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b="1" smtClean="0"/>
              <a:t>       IDEALNI INDUKTIVNI ELEMENT (PROST KALEM) U KOLU PROSTOPERIODIČNE STRUJE</a:t>
            </a:r>
            <a:endParaRPr lang="en-US" sz="2800" b="1" smtClean="0"/>
          </a:p>
        </p:txBody>
      </p:sp>
      <p:pic>
        <p:nvPicPr>
          <p:cNvPr id="614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362200" y="1295400"/>
            <a:ext cx="3810000" cy="2849563"/>
          </a:xfrm>
          <a:noFill/>
        </p:spPr>
      </p:pic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990600" y="4419600"/>
            <a:ext cx="7162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sl-SI"/>
              <a:t>PROST KALEM – ELEMENT KOLA U KOME DOLAZI DO PRETVARANJA ELEKTRIČNE ENERGIJE U ENERGIJU MAGNETNOG POLJA</a:t>
            </a:r>
            <a:endParaRPr lang="en-US"/>
          </a:p>
        </p:txBody>
      </p:sp>
      <p:pic>
        <p:nvPicPr>
          <p:cNvPr id="6149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7620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b="1" smtClean="0"/>
              <a:t> PROST KALEM U KOLU PROSTOPERIODIČNE</a:t>
            </a:r>
            <a:br>
              <a:rPr lang="sl-SI" sz="2800" b="1" smtClean="0"/>
            </a:br>
            <a:r>
              <a:rPr lang="sl-SI" sz="2800" b="1" smtClean="0"/>
              <a:t> STRUJE</a:t>
            </a:r>
            <a:endParaRPr lang="en-US" sz="2800" smtClean="0"/>
          </a:p>
        </p:txBody>
      </p:sp>
      <p:pic>
        <p:nvPicPr>
          <p:cNvPr id="717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14600" y="2438400"/>
            <a:ext cx="4152900" cy="620713"/>
          </a:xfrm>
          <a:noFill/>
        </p:spPr>
      </p:pic>
      <p:pic>
        <p:nvPicPr>
          <p:cNvPr id="717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1676400"/>
            <a:ext cx="4953000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81200" y="3276600"/>
            <a:ext cx="5029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010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0" y="4572000"/>
            <a:ext cx="84582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z="3200" b="1" smtClean="0"/>
              <a:t> PROST KALEM U KOLU PROSTOPERIODIČNE</a:t>
            </a:r>
            <a:br>
              <a:rPr lang="sl-SI" sz="3200" b="1" smtClean="0"/>
            </a:br>
            <a:r>
              <a:rPr lang="sl-SI" sz="3200" b="1" smtClean="0"/>
              <a:t> STRUJE</a:t>
            </a:r>
            <a:endParaRPr lang="en-US" sz="3200" b="1" smtClean="0"/>
          </a:p>
        </p:txBody>
      </p:sp>
      <p:pic>
        <p:nvPicPr>
          <p:cNvPr id="819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743200" y="1524000"/>
            <a:ext cx="3505200" cy="1168400"/>
          </a:xfrm>
          <a:noFill/>
        </p:spPr>
      </p:pic>
      <p:sp>
        <p:nvSpPr>
          <p:cNvPr id="8196" name="Rectangle 8"/>
          <p:cNvSpPr>
            <a:spLocks noChangeArrowheads="1"/>
          </p:cNvSpPr>
          <p:nvPr/>
        </p:nvSpPr>
        <p:spPr bwMode="auto">
          <a:xfrm>
            <a:off x="1143000" y="2819400"/>
            <a:ext cx="7162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3200" b="1" i="1">
                <a:solidFill>
                  <a:schemeClr val="tx2"/>
                </a:solidFill>
              </a:rPr>
              <a:t>X</a:t>
            </a:r>
            <a:r>
              <a:rPr lang="sl-SI" b="1" i="1" baseline="-25000">
                <a:solidFill>
                  <a:schemeClr val="tx2"/>
                </a:solidFill>
              </a:rPr>
              <a:t>L</a:t>
            </a:r>
            <a:r>
              <a:rPr lang="sl-SI" b="1">
                <a:solidFill>
                  <a:schemeClr val="tx2"/>
                </a:solidFill>
              </a:rPr>
              <a:t> – </a:t>
            </a:r>
            <a:r>
              <a:rPr lang="sl-SI" sz="3200" b="1">
                <a:solidFill>
                  <a:schemeClr val="tx2"/>
                </a:solidFill>
              </a:rPr>
              <a:t>reaktansa (reaktivna otpornost)</a:t>
            </a:r>
          </a:p>
          <a:p>
            <a:r>
              <a:rPr lang="sl-SI" sz="3200" b="1">
                <a:solidFill>
                  <a:schemeClr val="tx2"/>
                </a:solidFill>
              </a:rPr>
              <a:t> kalema</a:t>
            </a:r>
            <a:endParaRPr lang="en-US" sz="3200" b="1">
              <a:solidFill>
                <a:schemeClr val="tx2"/>
              </a:solidFill>
            </a:endParaRPr>
          </a:p>
        </p:txBody>
      </p:sp>
      <p:pic>
        <p:nvPicPr>
          <p:cNvPr id="8197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4038600"/>
            <a:ext cx="22860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38400" y="5105400"/>
            <a:ext cx="31242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26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dirty="0" smtClean="0"/>
              <a:t> </a:t>
            </a:r>
            <a:r>
              <a:rPr lang="sl-SI" sz="3600" b="1" dirty="0" smtClean="0"/>
              <a:t>PROST KALEM U KOLU PROSTOPERIODIČNE</a:t>
            </a:r>
            <a:br>
              <a:rPr lang="sl-SI" sz="3600" b="1" dirty="0" smtClean="0"/>
            </a:br>
            <a:r>
              <a:rPr lang="sl-SI" sz="3600" b="1" dirty="0" smtClean="0"/>
              <a:t> STRUJE</a:t>
            </a:r>
            <a:endParaRPr lang="en-US" sz="3600" dirty="0" smtClean="0"/>
          </a:p>
        </p:txBody>
      </p:sp>
      <p:sp>
        <p:nvSpPr>
          <p:cNvPr id="1028" name="Rectangle 1029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458200" cy="4830763"/>
          </a:xfrm>
        </p:spPr>
        <p:txBody>
          <a:bodyPr/>
          <a:lstStyle/>
          <a:p>
            <a:pPr>
              <a:buFont typeface="Arial" charset="0"/>
              <a:buNone/>
            </a:pPr>
            <a:endParaRPr lang="en-US" smtClean="0"/>
          </a:p>
        </p:txBody>
      </p:sp>
      <p:sp>
        <p:nvSpPr>
          <p:cNvPr id="1029" name="Rectangle 10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6" name="Object 1032"/>
          <p:cNvGraphicFramePr>
            <a:graphicFrameLocks noChangeAspect="1"/>
          </p:cNvGraphicFramePr>
          <p:nvPr/>
        </p:nvGraphicFramePr>
        <p:xfrm>
          <a:off x="1828800" y="2514600"/>
          <a:ext cx="6096000" cy="3208338"/>
        </p:xfrm>
        <a:graphic>
          <a:graphicData uri="http://schemas.openxmlformats.org/presentationml/2006/ole">
            <p:oleObj spid="_x0000_s1026" name="Picture" r:id="rId3" imgW="3981600" imgH="2095560" progId="Word.Picture.8">
              <p:embed/>
            </p:oleObj>
          </a:graphicData>
        </a:graphic>
      </p:graphicFrame>
      <p:pic>
        <p:nvPicPr>
          <p:cNvPr id="1030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b="1" smtClean="0"/>
              <a:t>SNAGA KOJU PRIMA KALEM</a:t>
            </a:r>
            <a:endParaRPr lang="en-US" sz="2800" b="1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l-SI" smtClean="0"/>
              <a:t>Trenutna snaga koju prima prost kalem:</a:t>
            </a: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524000" y="2743200"/>
          <a:ext cx="2971800" cy="577850"/>
        </p:xfrm>
        <a:graphic>
          <a:graphicData uri="http://schemas.openxmlformats.org/presentationml/2006/ole">
            <p:oleObj spid="_x0000_s2050" name="Equation" r:id="rId3" imgW="1028254" imgH="203112" progId="Equation.3">
              <p:embed/>
            </p:oleObj>
          </a:graphicData>
        </a:graphic>
      </p:graphicFrame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1524000" y="3733800"/>
          <a:ext cx="6934200" cy="631825"/>
        </p:xfrm>
        <a:graphic>
          <a:graphicData uri="http://schemas.openxmlformats.org/presentationml/2006/ole">
            <p:oleObj spid="_x0000_s2051" name="Equation" r:id="rId4" imgW="2400300" imgH="215900" progId="Equation.3">
              <p:embed/>
            </p:oleObj>
          </a:graphicData>
        </a:graphic>
      </p:graphicFrame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2" name="Object 8"/>
          <p:cNvGraphicFramePr>
            <a:graphicFrameLocks noChangeAspect="1"/>
          </p:cNvGraphicFramePr>
          <p:nvPr/>
        </p:nvGraphicFramePr>
        <p:xfrm>
          <a:off x="1600200" y="4953000"/>
          <a:ext cx="5562600" cy="698500"/>
        </p:xfrm>
        <a:graphic>
          <a:graphicData uri="http://schemas.openxmlformats.org/presentationml/2006/ole">
            <p:oleObj spid="_x0000_s2052" name="Equation" r:id="rId5" imgW="1586811" imgH="203112" progId="Equation.3">
              <p:embed/>
            </p:oleObj>
          </a:graphicData>
        </a:graphic>
      </p:graphicFrame>
      <p:sp>
        <p:nvSpPr>
          <p:cNvPr id="205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059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010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dirty="0" smtClean="0"/>
              <a:t> </a:t>
            </a:r>
            <a:r>
              <a:rPr lang="sl-SI" sz="3600" b="1" dirty="0" smtClean="0"/>
              <a:t>PROST KALEM U KOLU PROSTOPERIODIČNE</a:t>
            </a:r>
            <a:br>
              <a:rPr lang="sl-SI" sz="3600" b="1" dirty="0" smtClean="0"/>
            </a:br>
            <a:r>
              <a:rPr lang="sl-SI" sz="3600" b="1" dirty="0" smtClean="0"/>
              <a:t> STRUJE</a:t>
            </a:r>
            <a:endParaRPr lang="en-US" sz="3600" dirty="0" smtClean="0"/>
          </a:p>
        </p:txBody>
      </p:sp>
      <p:pic>
        <p:nvPicPr>
          <p:cNvPr id="9219" name="Picture 4" descr="sinusoida1(kalem)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52525" y="1600200"/>
            <a:ext cx="6838950" cy="4525963"/>
          </a:xfrm>
          <a:noFill/>
        </p:spPr>
      </p:pic>
      <p:pic>
        <p:nvPicPr>
          <p:cNvPr id="9220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3048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b="1" dirty="0" smtClean="0"/>
              <a:t> </a:t>
            </a:r>
            <a:r>
              <a:rPr lang="sl-SI" sz="3600" b="1" dirty="0" smtClean="0"/>
              <a:t>PROST KALEM U KOLU PROSTOPERIODIČNE</a:t>
            </a:r>
            <a:br>
              <a:rPr lang="sl-SI" sz="3600" b="1" dirty="0" smtClean="0"/>
            </a:br>
            <a:r>
              <a:rPr lang="sl-SI" sz="3600" b="1" dirty="0" smtClean="0"/>
              <a:t> STRUJE</a:t>
            </a:r>
            <a:endParaRPr lang="en-US" sz="3600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l-SI" smtClean="0"/>
              <a:t>AKTIVNA SNAGA: </a:t>
            </a:r>
          </a:p>
          <a:p>
            <a:endParaRPr lang="en-US" smtClean="0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4" name="Object 0"/>
          <p:cNvGraphicFramePr>
            <a:graphicFrameLocks noChangeAspect="1"/>
          </p:cNvGraphicFramePr>
          <p:nvPr/>
        </p:nvGraphicFramePr>
        <p:xfrm>
          <a:off x="1143000" y="2362200"/>
          <a:ext cx="6934200" cy="1166813"/>
        </p:xfrm>
        <a:graphic>
          <a:graphicData uri="http://schemas.openxmlformats.org/presentationml/2006/ole">
            <p:oleObj spid="_x0000_s3074" name="Equation" r:id="rId3" imgW="2654300" imgH="444500" progId="Equation.3">
              <p:embed/>
            </p:oleObj>
          </a:graphicData>
        </a:graphic>
      </p:graphicFrame>
      <p:pic>
        <p:nvPicPr>
          <p:cNvPr id="3079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096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Words>100</Words>
  <Application>Microsoft PowerPoint</Application>
  <PresentationFormat>On-screen Show (4:3)</PresentationFormat>
  <Paragraphs>21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Office Theme</vt:lpstr>
      <vt:lpstr>Picture</vt:lpstr>
      <vt:lpstr>Equation</vt:lpstr>
      <vt:lpstr>IDEALNI KALEM U KOLU PROSTOPERIODIČNE STRUJE</vt:lpstr>
      <vt:lpstr>       IDEALNI INDUKTIVNI ELEMENT (PROST KALEM) U KOLU PROSTOPERIODIČNE STRUJE</vt:lpstr>
      <vt:lpstr> PROST KALEM U KOLU PROSTOPERIODIČNE  STRUJE</vt:lpstr>
      <vt:lpstr> PROST KALEM U KOLU PROSTOPERIODIČNE  STRUJE</vt:lpstr>
      <vt:lpstr> PROST KALEM U KOLU PROSTOPERIODIČNE  STRUJE</vt:lpstr>
      <vt:lpstr>SNAGA KOJU PRIMA KALEM</vt:lpstr>
      <vt:lpstr> PROST KALEM U KOLU PROSTOPERIODIČNE  STRUJE</vt:lpstr>
      <vt:lpstr> PROST KALEM U KOLU PROSTOPERIODIČNE  STRUJE</vt:lpstr>
    </vt:vector>
  </TitlesOfParts>
  <Company>vets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KOLO KOJE SADRŽI SAMO INDUKTIVNI ELEMENT – PROST KALEM</dc:title>
  <dc:creator>gavrilovica</dc:creator>
  <cp:lastModifiedBy>Aleksandra Grujic</cp:lastModifiedBy>
  <cp:revision>24</cp:revision>
  <cp:lastPrinted>1601-01-01T00:00:00Z</cp:lastPrinted>
  <dcterms:created xsi:type="dcterms:W3CDTF">2005-03-24T10:32:06Z</dcterms:created>
  <dcterms:modified xsi:type="dcterms:W3CDTF">2017-12-20T10:44:18Z</dcterms:modified>
</cp:coreProperties>
</file>