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308" r:id="rId3"/>
    <p:sldId id="322" r:id="rId4"/>
    <p:sldId id="311" r:id="rId5"/>
    <p:sldId id="312" r:id="rId6"/>
    <p:sldId id="316" r:id="rId7"/>
    <p:sldId id="313" r:id="rId8"/>
    <p:sldId id="314" r:id="rId9"/>
    <p:sldId id="317" r:id="rId10"/>
    <p:sldId id="315" r:id="rId11"/>
    <p:sldId id="320" r:id="rId12"/>
    <p:sldId id="323" r:id="rId13"/>
    <p:sldId id="325" r:id="rId14"/>
    <p:sldId id="319" r:id="rId15"/>
    <p:sldId id="321" r:id="rId16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3"/>
    <a:srgbClr val="DD2A1B"/>
    <a:srgbClr val="002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00" y="4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8D84-2816-4E05-9F96-24D2E743AE9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14ED1-F9BD-400C-AC35-E56E0BF4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5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5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4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B8F9-557E-4980-BA02-72EE999FC71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1C4F-F093-4AA9-8C35-25B2366B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gg.uni-lj.si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9" y="389936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OLIVERA VASOVI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 ŠIMŠIĆ, predavač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258113"/>
            <a:ext cx="1548849" cy="929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599" y="1949212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Erazmus+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KA 131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mobilnost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nastavnika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ERASMUS+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pogled</a:t>
            </a:r>
            <a:endParaRPr lang="sr-Latn-R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sonja\OneDrive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8113"/>
            <a:ext cx="1153771" cy="11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16"/>
          <a:stretch/>
        </p:blipFill>
        <p:spPr bwMode="auto">
          <a:xfrm>
            <a:off x="1984692" y="35885"/>
            <a:ext cx="2888615" cy="1732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70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9550"/>
            <a:ext cx="6086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ODRŽANO PREDAVANJE MASTER STUDENTIMA GEODEZIJE I NASTAVNICIMA ODSEKA ZA GEODEZIJU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8879" r="11765"/>
          <a:stretch/>
        </p:blipFill>
        <p:spPr>
          <a:xfrm>
            <a:off x="152400" y="1504950"/>
            <a:ext cx="3733800" cy="3246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3114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9550"/>
            <a:ext cx="6086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ODRŽANO PREDAVANJE MASTER STUDENTIMA GEODEZIJE I NASTAVNICIMA ODSEKA ZA GEODEZIJU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757265" y="1428750"/>
            <a:ext cx="5486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5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495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 MOBILNOSTI: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77011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Sticanje iskustva o načinu unapređenja izvođenja predavanja, laboratorijskih i terenskih vežbi na Pododseku za Geodeziju - Geomatiku, Odseka VGGŠ.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299" y="3028950"/>
            <a:ext cx="580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na akreditaciji OSS Geodezija-Geomatika za 2024. godinu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59677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" algn="ctr">
              <a:spcAft>
                <a:spcPts val="600"/>
              </a:spcAft>
            </a:pP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Primena stečenog iskustva u procesu osavremenjavanja nastave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12"/>
          <a:stretch/>
        </p:blipFill>
        <p:spPr>
          <a:xfrm>
            <a:off x="4953000" y="3303210"/>
            <a:ext cx="1619193" cy="17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16" y="1733550"/>
            <a:ext cx="654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akreditaciju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obezbeđenje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visokom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(NAT)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sednica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Komisije za akreditaciju i proveru kvaliteta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KAPK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17. jul 2023.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6235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Akreditovane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Geodezija-Geomatika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studenata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sedištu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0495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 MOBILNOSTI: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870" y="29948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UMESTO ZAKLJUČKA...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" y="1160242"/>
            <a:ext cx="4700503" cy="26479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62400" y="3028950"/>
            <a:ext cx="2590800" cy="1702572"/>
            <a:chOff x="3962400" y="3028950"/>
            <a:chExt cx="2590800" cy="1702572"/>
          </a:xfrm>
        </p:grpSpPr>
        <p:sp>
          <p:nvSpPr>
            <p:cNvPr id="5" name="TextBox 4"/>
            <p:cNvSpPr txBox="1"/>
            <p:nvPr/>
          </p:nvSpPr>
          <p:spPr>
            <a:xfrm>
              <a:off x="3962400" y="4269857"/>
              <a:ext cx="2590800" cy="461665"/>
            </a:xfrm>
            <a:prstGeom prst="rect">
              <a:avLst/>
            </a:prstGeom>
            <a:solidFill>
              <a:srgbClr val="00A3D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PRIJAVI SE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3275" y="3028950"/>
              <a:ext cx="1240907" cy="1240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9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123" y="2070929"/>
            <a:ext cx="5105400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8" y="274978"/>
            <a:ext cx="1548849" cy="929309"/>
          </a:xfrm>
          <a:prstGeom prst="rect">
            <a:avLst/>
          </a:prstGeom>
        </p:spPr>
      </p:pic>
      <p:pic>
        <p:nvPicPr>
          <p:cNvPr id="5" name="Picture 3" descr="C:\Users\sonja\OneDrive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6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1123" y="3423458"/>
            <a:ext cx="511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OLIVERA VASOVI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 ŠIMŠIĆ, predavač Odsek VGGŠ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16"/>
          <a:stretch/>
        </p:blipFill>
        <p:spPr bwMode="auto">
          <a:xfrm>
            <a:off x="1981200" y="30155"/>
            <a:ext cx="2888615" cy="1732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75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714" y="285750"/>
            <a:ext cx="373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</a:t>
            </a:r>
            <a:r>
              <a:rPr lang="sr-Latn-R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ITET U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LJUBLJANI</a:t>
            </a:r>
            <a:endParaRPr lang="sr-Latn-R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FAKULTET ZA GRAĐEVINARSTVO I GEODEZIJU</a:t>
            </a:r>
          </a:p>
          <a:p>
            <a:pPr algn="ctr"/>
            <a:endParaRPr lang="sr-Latn-R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Republika Slovenija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958343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mobilnosti: 14. – 18. 11. 2022.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5"/>
          <a:stretch/>
        </p:blipFill>
        <p:spPr>
          <a:xfrm>
            <a:off x="3998728" y="285750"/>
            <a:ext cx="2667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8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8028" y="979617"/>
            <a:ext cx="2602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https://www.fgg.uni-lj.si/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399" y="84951"/>
            <a:ext cx="6553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FAKULTET ZA GRAĐEVINARSTVO I GEODEZIJU</a:t>
            </a:r>
          </a:p>
          <a:p>
            <a:pPr algn="ctr"/>
            <a:r>
              <a:rPr 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Ljubljana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055" y="1351049"/>
            <a:ext cx="64078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Opšti ciljevi mobilnosti: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Upoznavanje sa nastavnim programom, načinom izvođenja praktičnih/laboratorijskih vežbi i drugim oblicima nastave na osnovnim i master studijama na Odseku za geodeziju.  </a:t>
            </a:r>
          </a:p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Razmena iskustava u oblasti obrazovanja studenata geodezije na osnovnim i master studijama u cilju unapređenja nastavnih planova i programa na ATUSS, Odsek Visoka građevinsko-geodetska škola (VGGŠ), Pododsek Geodezija - Geomatika.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139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REALIZOVANE AKTIVNOSTI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7635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Sastanak sa koordinatorom Erasmus+ Projekta i rukovodstvom Fakulteta za građevinarstvo i geodeziju.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959" y="1196068"/>
            <a:ext cx="4324348" cy="32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4930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PRISUSTVO NA PREDAVANJIMA   I </a:t>
            </a:r>
          </a:p>
          <a:p>
            <a:pPr algn="ctr"/>
            <a:r>
              <a:rPr 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ODBRANI DOKTORATA IZ OBLASTI GEODEZIJE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2550"/>
            <a:ext cx="4800600" cy="360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 b="8653"/>
          <a:stretch/>
        </p:blipFill>
        <p:spPr>
          <a:xfrm>
            <a:off x="660400" y="1781174"/>
            <a:ext cx="54610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221218"/>
            <a:ext cx="53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OBILAZAK ZGRADE FAKULTETA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3844" y="1321594"/>
            <a:ext cx="4019548" cy="3014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428750"/>
            <a:ext cx="4140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00149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t="12218" r="18725" b="9164"/>
          <a:stretch/>
        </p:blipFill>
        <p:spPr>
          <a:xfrm rot="5400000">
            <a:off x="3771899" y="1847850"/>
            <a:ext cx="3048000" cy="2819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8985" y="28575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ORGANIZOVAN OBILAZAK LJUBLJANE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812" y="690562"/>
            <a:ext cx="4457698" cy="334327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2286000" y="3638550"/>
            <a:ext cx="1830574" cy="533400"/>
          </a:xfrm>
          <a:prstGeom prst="rightArrow">
            <a:avLst/>
          </a:prstGeom>
          <a:solidFill>
            <a:srgbClr val="DD2A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263156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ORGANIZOVAN OBILAZAK LJUBLJANE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5031" r="6735" b="27044"/>
          <a:stretch/>
        </p:blipFill>
        <p:spPr>
          <a:xfrm>
            <a:off x="152399" y="1733550"/>
            <a:ext cx="3925558" cy="2355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r="8519" b="14445"/>
          <a:stretch/>
        </p:blipFill>
        <p:spPr>
          <a:xfrm rot="5400000">
            <a:off x="3095624" y="1358532"/>
            <a:ext cx="470535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9550"/>
            <a:ext cx="300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ORGANIZOVAN OBILAZAK LJUBLJANE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5950"/>
            <a:ext cx="3693080" cy="276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8"/>
          <a:stretch/>
        </p:blipFill>
        <p:spPr>
          <a:xfrm rot="5400000">
            <a:off x="3057887" y="1352730"/>
            <a:ext cx="4933950" cy="24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7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281</Words>
  <Application>Microsoft Office PowerPoint</Application>
  <PresentationFormat>Custom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АКАДЕМИЈА ТЕХНИЧКО-УМЕТНИЧКИХ СТРУКОВНИХ СТУДИЈА БЕОГРАД</dc:title>
  <dc:creator>sonja.kesic@celavie.rs</dc:creator>
  <cp:lastModifiedBy>uSER</cp:lastModifiedBy>
  <cp:revision>175</cp:revision>
  <dcterms:created xsi:type="dcterms:W3CDTF">2022-04-10T15:06:49Z</dcterms:created>
  <dcterms:modified xsi:type="dcterms:W3CDTF">2023-10-17T22:13:38Z</dcterms:modified>
</cp:coreProperties>
</file>