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2" r:id="rId7"/>
    <p:sldId id="258" r:id="rId8"/>
    <p:sldId id="259" r:id="rId9"/>
    <p:sldId id="260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4" autoAdjust="0"/>
    <p:restoredTop sz="94660"/>
  </p:normalViewPr>
  <p:slideViewPr>
    <p:cSldViewPr>
      <p:cViewPr varScale="1">
        <p:scale>
          <a:sx n="110" d="100"/>
          <a:sy n="110" d="100"/>
        </p:scale>
        <p:origin x="16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8186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135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0983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684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753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5909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0307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7216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7521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9321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411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206B-2EB2-4A6C-B274-EF96C2117D55}" type="datetimeFigureOut">
              <a:rPr lang="sr-Cyrl-RS" smtClean="0"/>
              <a:t>17.10.2023.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4326-7732-4F59-BCF9-32D87171812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653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28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KA131 2021 ERASMUS+</a:t>
            </a:r>
            <a:br>
              <a:rPr lang="sr-Latn-RS" b="1" dirty="0" smtClean="0"/>
            </a:br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dirty="0" smtClean="0"/>
              <a:t>FAKULTETA ZA DIZAJN </a:t>
            </a:r>
            <a:br>
              <a:rPr lang="sr-Latn-RS" dirty="0" smtClean="0"/>
            </a:br>
            <a:r>
              <a:rPr lang="sr-Latn-RS" dirty="0" smtClean="0"/>
              <a:t>Ljubljana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i="1" dirty="0" smtClean="0"/>
              <a:t>Sonja Jocić</a:t>
            </a:r>
            <a:endParaRPr lang="sr-Cyrl-R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766969-8CC4-4AEF-8332-A6244DEA4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80" y="5246811"/>
            <a:ext cx="2289932" cy="656313"/>
          </a:xfrm>
          <a:prstGeom prst="rect">
            <a:avLst/>
          </a:prstGeom>
        </p:spPr>
      </p:pic>
      <p:pic>
        <p:nvPicPr>
          <p:cNvPr id="6" name="Graphic 4">
            <a:extLst>
              <a:ext uri="{FF2B5EF4-FFF2-40B4-BE49-F238E27FC236}">
                <a16:creationId xmlns="" xmlns:a16="http://schemas.microsoft.com/office/drawing/2014/main" id="{8FFD5827-04EA-4D0A-8E4F-4F4256E32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250" y="5242229"/>
            <a:ext cx="870402" cy="512414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="" xmlns:a16="http://schemas.microsoft.com/office/drawing/2014/main" id="{A43560A2-9F29-4F8C-A35B-FBA2B4657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9394" y="5246811"/>
            <a:ext cx="574675" cy="587446"/>
          </a:xfrm>
          <a:prstGeom prst="rect">
            <a:avLst/>
          </a:prstGeom>
        </p:spPr>
      </p:pic>
      <p:pic>
        <p:nvPicPr>
          <p:cNvPr id="1026" name="Picture 2" descr="C:\Users\Sekretar\Desktop\Tempus-logo-vertikalni-300x25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21109"/>
            <a:ext cx="936104" cy="7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4E065D-4D48-4A28-B89A-720F9B1910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30" y="5226241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4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464496" cy="5952661"/>
          </a:xfrm>
        </p:spPr>
      </p:pic>
    </p:spTree>
    <p:extLst>
      <p:ext uri="{BB962C8B-B14F-4D97-AF65-F5344CB8AC3E}">
        <p14:creationId xmlns:p14="http://schemas.microsoft.com/office/powerpoint/2010/main" val="252482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464495" cy="5952661"/>
          </a:xfrm>
        </p:spPr>
      </p:pic>
    </p:spTree>
    <p:extLst>
      <p:ext uri="{BB962C8B-B14F-4D97-AF65-F5344CB8AC3E}">
        <p14:creationId xmlns:p14="http://schemas.microsoft.com/office/powerpoint/2010/main" val="256943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464495" cy="5952660"/>
          </a:xfrm>
        </p:spPr>
      </p:pic>
    </p:spTree>
    <p:extLst>
      <p:ext uri="{BB962C8B-B14F-4D97-AF65-F5344CB8AC3E}">
        <p14:creationId xmlns:p14="http://schemas.microsoft.com/office/powerpoint/2010/main" val="15862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510" y="962726"/>
            <a:ext cx="4464495" cy="3348371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986" y="2402886"/>
            <a:ext cx="4464494" cy="33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6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6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6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7418" y="1929483"/>
            <a:ext cx="4691137" cy="35183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130" y="1060353"/>
            <a:ext cx="4669453" cy="35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7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6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2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6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5425" y="115899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3555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296812" cy="5472608"/>
          </a:xfrm>
        </p:spPr>
      </p:pic>
    </p:spTree>
    <p:extLst>
      <p:ext uri="{BB962C8B-B14F-4D97-AF65-F5344CB8AC3E}">
        <p14:creationId xmlns:p14="http://schemas.microsoft.com/office/powerpoint/2010/main" val="418322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92696"/>
            <a:ext cx="7296810" cy="5472608"/>
          </a:xfrm>
        </p:spPr>
      </p:pic>
    </p:spTree>
    <p:extLst>
      <p:ext uri="{BB962C8B-B14F-4D97-AF65-F5344CB8AC3E}">
        <p14:creationId xmlns:p14="http://schemas.microsoft.com/office/powerpoint/2010/main" val="189500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7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7" cy="2372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8" cy="2372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8" cy="23725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234" y="728088"/>
            <a:ext cx="3163457" cy="23725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2093" y="3092963"/>
            <a:ext cx="3648404" cy="273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4149" y="1611994"/>
            <a:ext cx="3613336" cy="27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8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KA131 2021 ERASMUS+  FAKULTETA ZA DIZAJN  Ljubljana  Sonja Jocić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KA131 2021 ERASMUS+  Fakulteta za Dizajn Ljubljana  Sonja Jocić</dc:title>
  <dc:creator>Sekretar</dc:creator>
  <cp:lastModifiedBy>Ljiljana</cp:lastModifiedBy>
  <cp:revision>5</cp:revision>
  <dcterms:created xsi:type="dcterms:W3CDTF">2023-10-17T13:17:09Z</dcterms:created>
  <dcterms:modified xsi:type="dcterms:W3CDTF">2023-10-17T18:32:43Z</dcterms:modified>
</cp:coreProperties>
</file>