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2377D-F6F2-4117-B187-F41F5925064D}" v="79" dt="2023-10-18T10:38:12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red sign with red text&#10;&#10;Description automatically generated">
            <a:extLst>
              <a:ext uri="{FF2B5EF4-FFF2-40B4-BE49-F238E27FC236}">
                <a16:creationId xmlns:a16="http://schemas.microsoft.com/office/drawing/2014/main" id="{FB211C45-19EC-5DF8-6D08-DE009C955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1785"/>
            <a:ext cx="12196761" cy="688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tanding in a room">
            <a:extLst>
              <a:ext uri="{FF2B5EF4-FFF2-40B4-BE49-F238E27FC236}">
                <a16:creationId xmlns:a16="http://schemas.microsoft.com/office/drawing/2014/main" id="{09A71F8C-F635-5285-2ADC-B689B1C62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2143"/>
            <a:ext cx="12233195" cy="68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1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EA102-4325-1FFA-12D6-8057AD24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"/>
            <a:ext cx="12192000" cy="68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9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advertisement with people on a computer">
            <a:extLst>
              <a:ext uri="{FF2B5EF4-FFF2-40B4-BE49-F238E27FC236}">
                <a16:creationId xmlns:a16="http://schemas.microsoft.com/office/drawing/2014/main" id="{B99DE35A-12B7-F094-91AF-2A7C75D1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"/>
            <a:ext cx="12192000" cy="68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rectangular signs with text">
            <a:extLst>
              <a:ext uri="{FF2B5EF4-FFF2-40B4-BE49-F238E27FC236}">
                <a16:creationId xmlns:a16="http://schemas.microsoft.com/office/drawing/2014/main" id="{1E7F5DAF-05BC-09BD-B141-D8643BDB3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"/>
            <a:ext cx="12192000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2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working on laptops">
            <a:extLst>
              <a:ext uri="{FF2B5EF4-FFF2-40B4-BE49-F238E27FC236}">
                <a16:creationId xmlns:a16="http://schemas.microsoft.com/office/drawing/2014/main" id="{BBC3D528-BD28-CB0F-211A-E4D6B4007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"/>
            <a:ext cx="12192000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0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 and buildings&#10;&#10;Description automatically generated">
            <a:extLst>
              <a:ext uri="{FF2B5EF4-FFF2-40B4-BE49-F238E27FC236}">
                <a16:creationId xmlns:a16="http://schemas.microsoft.com/office/drawing/2014/main" id="{EC3CBDEB-360A-BA29-2910-ABA5D28C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"/>
            <a:ext cx="12192000" cy="68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3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different images of buildings">
            <a:extLst>
              <a:ext uri="{FF2B5EF4-FFF2-40B4-BE49-F238E27FC236}">
                <a16:creationId xmlns:a16="http://schemas.microsoft.com/office/drawing/2014/main" id="{6AEDEB66-12C1-ABD1-6A5D-58EA33132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"/>
            <a:ext cx="12192000" cy="68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4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with red labels">
            <a:extLst>
              <a:ext uri="{FF2B5EF4-FFF2-40B4-BE49-F238E27FC236}">
                <a16:creationId xmlns:a16="http://schemas.microsoft.com/office/drawing/2014/main" id="{03F6EAA2-F6EE-3D56-B219-35E493C2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"/>
            <a:ext cx="12192000" cy="68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44</cp:revision>
  <dcterms:created xsi:type="dcterms:W3CDTF">2023-10-18T10:28:28Z</dcterms:created>
  <dcterms:modified xsi:type="dcterms:W3CDTF">2023-10-18T10:38:21Z</dcterms:modified>
</cp:coreProperties>
</file>