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57" r:id="rId3"/>
    <p:sldId id="258" r:id="rId4"/>
    <p:sldId id="260" r:id="rId5"/>
    <p:sldId id="263" r:id="rId6"/>
    <p:sldId id="264" r:id="rId7"/>
    <p:sldId id="261" r:id="rId8"/>
    <p:sldId id="267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276" r:id="rId17"/>
    <p:sldId id="277" r:id="rId18"/>
    <p:sldId id="275" r:id="rId19"/>
    <p:sldId id="278" r:id="rId20"/>
    <p:sldId id="279" r:id="rId21"/>
    <p:sldId id="280" r:id="rId22"/>
    <p:sldId id="281" r:id="rId23"/>
    <p:sldId id="283" r:id="rId24"/>
    <p:sldId id="282" r:id="rId25"/>
    <p:sldId id="285" r:id="rId26"/>
    <p:sldId id="284" r:id="rId27"/>
    <p:sldId id="262" r:id="rId28"/>
    <p:sldId id="286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 Pantic" initials="TP" lastIdx="2" clrIdx="0">
    <p:extLst>
      <p:ext uri="{19B8F6BF-5375-455C-9EA6-DF929625EA0E}">
        <p15:presenceInfo xmlns:p15="http://schemas.microsoft.com/office/powerpoint/2012/main" userId="1fbee3fb4dd1865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8" autoAdjust="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A8DAC-3550-4BA1-A9DC-F4352C46C1C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519A6-708B-4046-A793-85D6163D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8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88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1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4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41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6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61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49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83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50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519A6-708B-4046-A793-85D6163DDC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1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ABAAE0-992F-4233-970D-7CFFB44A8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63AD3C-0A08-411B-8C86-4DCD846E9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ED2FF3-E5B5-46A6-A3F0-2006F41E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34C857-E8E6-4E90-91D3-D9D17020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226035-660F-40AE-AA79-E69F32D3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3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FE37CA-B7ED-41B2-87FD-A941C208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288A1C-B83C-4624-B543-D8209083B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647E2D-D943-4C96-B31D-CB1066CE6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E02F3F-5CBF-4584-9F68-3823165D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F1FEC2-CC5A-480E-8F19-55CBBF83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2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B98FB4-3598-49DD-B4BE-628DF23B3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FACBC8-D824-4C26-8D23-2FAEBD201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F5285C-9F45-49B5-B5E8-7D73AC41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4AD34F-169B-43B1-ABA2-7869FFE8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7E829D-5A4E-4ACD-A9C2-F6DAAF76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94481-A71B-4026-827C-02E66F4E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C8F3FB-4FB4-40FA-B533-1D3DF1939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50A850-BC74-458E-8CFB-4899B7F37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14795-C2B7-4F31-AFDC-3B2A28BB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41A8F0-5A27-4249-B00F-FE301D01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C4246A-7D51-47BE-BF19-03968027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099CCC-2E75-4417-A732-A2AB4CDE1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0FC3E-C4C5-4018-ACF2-428FD15A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A49351-B2ED-4F1D-8F53-123B8A97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337C76-D76D-49A3-B90B-FFB2034F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3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E3799-A541-4A94-9F59-466E3673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79F772-290C-4065-907D-6EBF15F64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C42B80-EA0F-425A-947E-45075E0C4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616840-5EA1-4E14-A819-899E24FC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D2EE70-D0D4-4B58-9D36-F527D203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ED6D18-8280-40CB-8643-B1277736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1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C7B7B-A4AD-4DE3-9AA3-670C69FD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182F93-EB1E-41A9-B6EB-F2C99B8FD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376566-AFD8-490B-AED6-718068BB7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813C9F-ED03-441F-887C-DB550B055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9918F9-2BCB-4855-937E-26163674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7B92743-EBA5-418B-B4C8-2C3FAA07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A1E0649-B688-40C5-A16B-406491796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0F6668-4FD7-454E-A17E-4CFE3214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2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106AE5-6D60-4E22-AB82-A702C3B9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6D06CF2-7068-4840-A1C4-3B5E59A8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27BA83-F84B-42B7-96DF-3A1ECDEC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3DE4AA-EDD8-474E-AF87-70F95A7C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1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71BF15-B303-471D-B75B-2C0B7398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D0AEC0-360C-4BE7-A76E-FFE4B52C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5FC364-F34F-4748-B6AF-01D51B23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E650F-2638-49EB-B37B-0968DF81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283771-CD7D-44E6-A089-AEF7282A7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236716-7822-4B6A-A15D-1B3C84285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DC9C30-2A52-4900-B6D5-3D8C5A10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D7F32F-527B-4FED-AC23-DF7A32AF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D74AF6-F243-41A2-A3FB-34BD0E80D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9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FF11E6-286F-4148-9625-B169E57F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F79952-3BD0-4BAA-ABA2-0AD775E8B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CE3F81-1BA0-4068-A3AF-4C3D51B80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787307-7537-4A62-AD6C-5BE997C0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6972A1-B511-452D-83EC-B8D17E39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C33E85-8D62-42C4-BEB7-560AEC9B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9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0FF1C4-4EFF-466B-92AE-0D4F6BEBD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CB397D-7BCE-46F5-9910-4A12E33E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952A37-6DA1-4034-B1BC-71FCB35A4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CC409-D76E-4C43-9A1D-7D5ED8FEA7F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E40BC-14EB-4E14-A414-C5B3522BD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4FC592-749B-4632-B2E1-D5689DDBE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D34F9-8C8B-458C-A8BE-9E15A7E9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0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384F6B-BE20-477C-B5AC-1C2CFD39E7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A2D6ED-6230-4865-BFA5-22075A4AF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60"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739703" y="3163759"/>
                </a:moveTo>
                <a:lnTo>
                  <a:pt x="8864719" y="3472131"/>
                </a:lnTo>
                <a:lnTo>
                  <a:pt x="8621832" y="3472131"/>
                </a:lnTo>
                <a:close/>
                <a:moveTo>
                  <a:pt x="5091630" y="3163759"/>
                </a:moveTo>
                <a:lnTo>
                  <a:pt x="5216644" y="3472131"/>
                </a:lnTo>
                <a:lnTo>
                  <a:pt x="4973757" y="3472131"/>
                </a:lnTo>
                <a:close/>
                <a:moveTo>
                  <a:pt x="2748479" y="3163759"/>
                </a:moveTo>
                <a:lnTo>
                  <a:pt x="2873495" y="3472131"/>
                </a:lnTo>
                <a:lnTo>
                  <a:pt x="2630607" y="3472131"/>
                </a:lnTo>
                <a:close/>
                <a:moveTo>
                  <a:pt x="1883490" y="3029218"/>
                </a:moveTo>
                <a:lnTo>
                  <a:pt x="1907898" y="3029218"/>
                </a:lnTo>
                <a:cubicBezTo>
                  <a:pt x="1950363" y="3029218"/>
                  <a:pt x="1983105" y="3031897"/>
                  <a:pt x="2006124" y="3037255"/>
                </a:cubicBezTo>
                <a:cubicBezTo>
                  <a:pt x="2029143" y="3042613"/>
                  <a:pt x="2048987" y="3052039"/>
                  <a:pt x="2065655" y="3065532"/>
                </a:cubicBezTo>
                <a:cubicBezTo>
                  <a:pt x="2087087" y="3083392"/>
                  <a:pt x="2103855" y="3106113"/>
                  <a:pt x="2115959" y="3133696"/>
                </a:cubicBezTo>
                <a:cubicBezTo>
                  <a:pt x="2128064" y="3161279"/>
                  <a:pt x="2134116" y="3190746"/>
                  <a:pt x="2134116" y="3222100"/>
                </a:cubicBezTo>
                <a:cubicBezTo>
                  <a:pt x="2134116" y="3280837"/>
                  <a:pt x="2113280" y="3330050"/>
                  <a:pt x="2071609" y="3369737"/>
                </a:cubicBezTo>
                <a:cubicBezTo>
                  <a:pt x="2052955" y="3387200"/>
                  <a:pt x="2033012" y="3398709"/>
                  <a:pt x="2011780" y="3404265"/>
                </a:cubicBezTo>
                <a:cubicBezTo>
                  <a:pt x="1990547" y="3409822"/>
                  <a:pt x="1955324" y="3412600"/>
                  <a:pt x="1906112" y="3412600"/>
                </a:cubicBezTo>
                <a:lnTo>
                  <a:pt x="1883490" y="3412600"/>
                </a:lnTo>
                <a:close/>
                <a:moveTo>
                  <a:pt x="1178640" y="3029218"/>
                </a:moveTo>
                <a:lnTo>
                  <a:pt x="1228646" y="3029218"/>
                </a:lnTo>
                <a:cubicBezTo>
                  <a:pt x="1261190" y="3029218"/>
                  <a:pt x="1282026" y="3029615"/>
                  <a:pt x="1291154" y="3030409"/>
                </a:cubicBezTo>
                <a:cubicBezTo>
                  <a:pt x="1324491" y="3033981"/>
                  <a:pt x="1353265" y="3045887"/>
                  <a:pt x="1377474" y="3066128"/>
                </a:cubicBezTo>
                <a:cubicBezTo>
                  <a:pt x="1398508" y="3083193"/>
                  <a:pt x="1414681" y="3105319"/>
                  <a:pt x="1425992" y="3132505"/>
                </a:cubicBezTo>
                <a:cubicBezTo>
                  <a:pt x="1437303" y="3159691"/>
                  <a:pt x="1442958" y="3189556"/>
                  <a:pt x="1442958" y="3222100"/>
                </a:cubicBezTo>
                <a:cubicBezTo>
                  <a:pt x="1442958" y="3280837"/>
                  <a:pt x="1423512" y="3327867"/>
                  <a:pt x="1384618" y="3363189"/>
                </a:cubicBezTo>
                <a:cubicBezTo>
                  <a:pt x="1367949" y="3378667"/>
                  <a:pt x="1348999" y="3389283"/>
                  <a:pt x="1327765" y="3395038"/>
                </a:cubicBezTo>
                <a:cubicBezTo>
                  <a:pt x="1306533" y="3400793"/>
                  <a:pt x="1276271" y="3403670"/>
                  <a:pt x="1236980" y="3403670"/>
                </a:cubicBezTo>
                <a:lnTo>
                  <a:pt x="1178640" y="3403670"/>
                </a:lnTo>
                <a:close/>
                <a:moveTo>
                  <a:pt x="10848300" y="3010764"/>
                </a:moveTo>
                <a:lnTo>
                  <a:pt x="10848300" y="3024456"/>
                </a:lnTo>
                <a:cubicBezTo>
                  <a:pt x="10870922" y="3025646"/>
                  <a:pt x="10889377" y="3028821"/>
                  <a:pt x="10903664" y="3033981"/>
                </a:cubicBezTo>
                <a:cubicBezTo>
                  <a:pt x="10917952" y="3039140"/>
                  <a:pt x="10930453" y="3047474"/>
                  <a:pt x="10941169" y="3058984"/>
                </a:cubicBezTo>
                <a:cubicBezTo>
                  <a:pt x="10953869" y="3071684"/>
                  <a:pt x="10962401" y="3087757"/>
                  <a:pt x="10966767" y="3107204"/>
                </a:cubicBezTo>
                <a:cubicBezTo>
                  <a:pt x="10971133" y="3126651"/>
                  <a:pt x="10973316" y="3156814"/>
                  <a:pt x="10973316" y="3197692"/>
                </a:cubicBezTo>
                <a:lnTo>
                  <a:pt x="10973316" y="3636437"/>
                </a:lnTo>
                <a:cubicBezTo>
                  <a:pt x="10973316" y="3677315"/>
                  <a:pt x="10971133" y="3707478"/>
                  <a:pt x="10966767" y="3726925"/>
                </a:cubicBezTo>
                <a:cubicBezTo>
                  <a:pt x="10962401" y="3746371"/>
                  <a:pt x="10953869" y="3762445"/>
                  <a:pt x="10941169" y="3775145"/>
                </a:cubicBezTo>
                <a:cubicBezTo>
                  <a:pt x="10930453" y="3786257"/>
                  <a:pt x="10918050" y="3794493"/>
                  <a:pt x="10903962" y="3799850"/>
                </a:cubicBezTo>
                <a:cubicBezTo>
                  <a:pt x="10889873" y="3805208"/>
                  <a:pt x="10871318" y="3808482"/>
                  <a:pt x="10848300" y="3809673"/>
                </a:cubicBezTo>
                <a:lnTo>
                  <a:pt x="10848300" y="3823365"/>
                </a:lnTo>
                <a:lnTo>
                  <a:pt x="11228705" y="3823365"/>
                </a:lnTo>
                <a:lnTo>
                  <a:pt x="11228705" y="3809673"/>
                </a:lnTo>
                <a:cubicBezTo>
                  <a:pt x="11201717" y="3808085"/>
                  <a:pt x="11180088" y="3803422"/>
                  <a:pt x="11163816" y="3795683"/>
                </a:cubicBezTo>
                <a:cubicBezTo>
                  <a:pt x="11147543" y="3787944"/>
                  <a:pt x="11134249" y="3776137"/>
                  <a:pt x="11123930" y="3760262"/>
                </a:cubicBezTo>
                <a:cubicBezTo>
                  <a:pt x="11116786" y="3748753"/>
                  <a:pt x="11111627" y="3733473"/>
                  <a:pt x="11108452" y="3714423"/>
                </a:cubicBezTo>
                <a:cubicBezTo>
                  <a:pt x="11105276" y="3695373"/>
                  <a:pt x="11103689" y="3669378"/>
                  <a:pt x="11103689" y="3636437"/>
                </a:cubicBezTo>
                <a:lnTo>
                  <a:pt x="11103689" y="3197692"/>
                </a:lnTo>
                <a:cubicBezTo>
                  <a:pt x="11103689" y="3170308"/>
                  <a:pt x="11104880" y="3146098"/>
                  <a:pt x="11107261" y="3125064"/>
                </a:cubicBezTo>
                <a:cubicBezTo>
                  <a:pt x="11110833" y="3096886"/>
                  <a:pt x="11120358" y="3074859"/>
                  <a:pt x="11135836" y="3058984"/>
                </a:cubicBezTo>
                <a:cubicBezTo>
                  <a:pt x="11146948" y="3047474"/>
                  <a:pt x="11159550" y="3039140"/>
                  <a:pt x="11173638" y="3033981"/>
                </a:cubicBezTo>
                <a:cubicBezTo>
                  <a:pt x="11187727" y="3028821"/>
                  <a:pt x="11206083" y="3025646"/>
                  <a:pt x="11228705" y="3024456"/>
                </a:cubicBezTo>
                <a:lnTo>
                  <a:pt x="11228705" y="3010764"/>
                </a:lnTo>
                <a:close/>
                <a:moveTo>
                  <a:pt x="10415508" y="3010764"/>
                </a:moveTo>
                <a:lnTo>
                  <a:pt x="10415508" y="3024456"/>
                </a:lnTo>
                <a:cubicBezTo>
                  <a:pt x="10455196" y="3027631"/>
                  <a:pt x="10486548" y="3041323"/>
                  <a:pt x="10509567" y="3065532"/>
                </a:cubicBezTo>
                <a:cubicBezTo>
                  <a:pt x="10524252" y="3080217"/>
                  <a:pt x="10533777" y="3100457"/>
                  <a:pt x="10538142" y="3126254"/>
                </a:cubicBezTo>
                <a:cubicBezTo>
                  <a:pt x="10541714" y="3146495"/>
                  <a:pt x="10543500" y="3169117"/>
                  <a:pt x="10543500" y="3194120"/>
                </a:cubicBezTo>
                <a:lnTo>
                  <a:pt x="10543500" y="3720971"/>
                </a:lnTo>
                <a:cubicBezTo>
                  <a:pt x="10543500" y="3812253"/>
                  <a:pt x="10538539" y="3873967"/>
                  <a:pt x="10528617" y="3906114"/>
                </a:cubicBezTo>
                <a:cubicBezTo>
                  <a:pt x="10521076" y="3929529"/>
                  <a:pt x="10510262" y="3947389"/>
                  <a:pt x="10496173" y="3959692"/>
                </a:cubicBezTo>
                <a:cubicBezTo>
                  <a:pt x="10482083" y="3971995"/>
                  <a:pt x="10465514" y="3978146"/>
                  <a:pt x="10446464" y="3978146"/>
                </a:cubicBezTo>
                <a:cubicBezTo>
                  <a:pt x="10431780" y="3978146"/>
                  <a:pt x="10419873" y="3974475"/>
                  <a:pt x="10410745" y="3967133"/>
                </a:cubicBezTo>
                <a:cubicBezTo>
                  <a:pt x="10401617" y="3959791"/>
                  <a:pt x="10393680" y="3947587"/>
                  <a:pt x="10386933" y="3930521"/>
                </a:cubicBezTo>
                <a:cubicBezTo>
                  <a:pt x="10379789" y="3911868"/>
                  <a:pt x="10374431" y="3899069"/>
                  <a:pt x="10370859" y="3892124"/>
                </a:cubicBezTo>
                <a:cubicBezTo>
                  <a:pt x="10367288" y="3885178"/>
                  <a:pt x="10363120" y="3879325"/>
                  <a:pt x="10358358" y="3874562"/>
                </a:cubicBezTo>
                <a:cubicBezTo>
                  <a:pt x="10348436" y="3865037"/>
                  <a:pt x="10336331" y="3860275"/>
                  <a:pt x="10322044" y="3860275"/>
                </a:cubicBezTo>
                <a:cubicBezTo>
                  <a:pt x="10307359" y="3860275"/>
                  <a:pt x="10295453" y="3864839"/>
                  <a:pt x="10286325" y="3873967"/>
                </a:cubicBezTo>
                <a:cubicBezTo>
                  <a:pt x="10277197" y="3883095"/>
                  <a:pt x="10272633" y="3894803"/>
                  <a:pt x="10272633" y="3909090"/>
                </a:cubicBezTo>
                <a:cubicBezTo>
                  <a:pt x="10272633" y="3932903"/>
                  <a:pt x="10284341" y="3951953"/>
                  <a:pt x="10307756" y="3966240"/>
                </a:cubicBezTo>
                <a:cubicBezTo>
                  <a:pt x="10320456" y="3974178"/>
                  <a:pt x="10337324" y="3980528"/>
                  <a:pt x="10358358" y="3985290"/>
                </a:cubicBezTo>
                <a:cubicBezTo>
                  <a:pt x="10379392" y="3990053"/>
                  <a:pt x="10401022" y="3992434"/>
                  <a:pt x="10423247" y="3992434"/>
                </a:cubicBezTo>
                <a:cubicBezTo>
                  <a:pt x="10460553" y="3992434"/>
                  <a:pt x="10497066" y="3986183"/>
                  <a:pt x="10532784" y="3973682"/>
                </a:cubicBezTo>
                <a:cubicBezTo>
                  <a:pt x="10568503" y="3961180"/>
                  <a:pt x="10596881" y="3944809"/>
                  <a:pt x="10617914" y="3924568"/>
                </a:cubicBezTo>
                <a:cubicBezTo>
                  <a:pt x="10638949" y="3903931"/>
                  <a:pt x="10653434" y="3879225"/>
                  <a:pt x="10661372" y="3850452"/>
                </a:cubicBezTo>
                <a:cubicBezTo>
                  <a:pt x="10669310" y="3821678"/>
                  <a:pt x="10673278" y="3780304"/>
                  <a:pt x="10673278" y="3726329"/>
                </a:cubicBezTo>
                <a:lnTo>
                  <a:pt x="10673278" y="3194715"/>
                </a:lnTo>
                <a:cubicBezTo>
                  <a:pt x="10673278" y="3152646"/>
                  <a:pt x="10676156" y="3121492"/>
                  <a:pt x="10681910" y="3101251"/>
                </a:cubicBezTo>
                <a:cubicBezTo>
                  <a:pt x="10687665" y="3081010"/>
                  <a:pt x="10698083" y="3064540"/>
                  <a:pt x="10713164" y="3051840"/>
                </a:cubicBezTo>
                <a:cubicBezTo>
                  <a:pt x="10723880" y="3042712"/>
                  <a:pt x="10735587" y="3036164"/>
                  <a:pt x="10748288" y="3032195"/>
                </a:cubicBezTo>
                <a:cubicBezTo>
                  <a:pt x="10760988" y="3028226"/>
                  <a:pt x="10777854" y="3025646"/>
                  <a:pt x="10798889" y="3024456"/>
                </a:cubicBezTo>
                <a:lnTo>
                  <a:pt x="10798889" y="3010764"/>
                </a:lnTo>
                <a:close/>
                <a:moveTo>
                  <a:pt x="10000575" y="3010764"/>
                </a:moveTo>
                <a:lnTo>
                  <a:pt x="10000575" y="3024456"/>
                </a:lnTo>
                <a:cubicBezTo>
                  <a:pt x="10023197" y="3025646"/>
                  <a:pt x="10041652" y="3028821"/>
                  <a:pt x="10055939" y="3033981"/>
                </a:cubicBezTo>
                <a:cubicBezTo>
                  <a:pt x="10070227" y="3039140"/>
                  <a:pt x="10082728" y="3047474"/>
                  <a:pt x="10093444" y="3058984"/>
                </a:cubicBezTo>
                <a:cubicBezTo>
                  <a:pt x="10106144" y="3071684"/>
                  <a:pt x="10114677" y="3087757"/>
                  <a:pt x="10119042" y="3107204"/>
                </a:cubicBezTo>
                <a:cubicBezTo>
                  <a:pt x="10123408" y="3126651"/>
                  <a:pt x="10125591" y="3156814"/>
                  <a:pt x="10125591" y="3197692"/>
                </a:cubicBezTo>
                <a:lnTo>
                  <a:pt x="10125591" y="3636437"/>
                </a:lnTo>
                <a:cubicBezTo>
                  <a:pt x="10125591" y="3677315"/>
                  <a:pt x="10123408" y="3707478"/>
                  <a:pt x="10119042" y="3726925"/>
                </a:cubicBezTo>
                <a:cubicBezTo>
                  <a:pt x="10114677" y="3746371"/>
                  <a:pt x="10106144" y="3762445"/>
                  <a:pt x="10093444" y="3775145"/>
                </a:cubicBezTo>
                <a:cubicBezTo>
                  <a:pt x="10082728" y="3786257"/>
                  <a:pt x="10070326" y="3794493"/>
                  <a:pt x="10056237" y="3799850"/>
                </a:cubicBezTo>
                <a:cubicBezTo>
                  <a:pt x="10042148" y="3805208"/>
                  <a:pt x="10023594" y="3808482"/>
                  <a:pt x="10000575" y="3809673"/>
                </a:cubicBezTo>
                <a:lnTo>
                  <a:pt x="10000575" y="3823365"/>
                </a:lnTo>
                <a:lnTo>
                  <a:pt x="10380980" y="3823365"/>
                </a:lnTo>
                <a:lnTo>
                  <a:pt x="10380980" y="3809673"/>
                </a:lnTo>
                <a:cubicBezTo>
                  <a:pt x="10353992" y="3808085"/>
                  <a:pt x="10332362" y="3803422"/>
                  <a:pt x="10316091" y="3795683"/>
                </a:cubicBezTo>
                <a:cubicBezTo>
                  <a:pt x="10299819" y="3787944"/>
                  <a:pt x="10286523" y="3776137"/>
                  <a:pt x="10276205" y="3760262"/>
                </a:cubicBezTo>
                <a:cubicBezTo>
                  <a:pt x="10269061" y="3748753"/>
                  <a:pt x="10263901" y="3733473"/>
                  <a:pt x="10260727" y="3714423"/>
                </a:cubicBezTo>
                <a:cubicBezTo>
                  <a:pt x="10257552" y="3695373"/>
                  <a:pt x="10255964" y="3669378"/>
                  <a:pt x="10255964" y="3636437"/>
                </a:cubicBezTo>
                <a:lnTo>
                  <a:pt x="10255964" y="3197692"/>
                </a:lnTo>
                <a:cubicBezTo>
                  <a:pt x="10255964" y="3170308"/>
                  <a:pt x="10257155" y="3146098"/>
                  <a:pt x="10259536" y="3125064"/>
                </a:cubicBezTo>
                <a:cubicBezTo>
                  <a:pt x="10263108" y="3096886"/>
                  <a:pt x="10272633" y="3074859"/>
                  <a:pt x="10288111" y="3058984"/>
                </a:cubicBezTo>
                <a:cubicBezTo>
                  <a:pt x="10299224" y="3047474"/>
                  <a:pt x="10311824" y="3039140"/>
                  <a:pt x="10325913" y="3033981"/>
                </a:cubicBezTo>
                <a:cubicBezTo>
                  <a:pt x="10340003" y="3028821"/>
                  <a:pt x="10358358" y="3025646"/>
                  <a:pt x="10380980" y="3024456"/>
                </a:cubicBezTo>
                <a:lnTo>
                  <a:pt x="10380980" y="3010764"/>
                </a:lnTo>
                <a:close/>
                <a:moveTo>
                  <a:pt x="9257625" y="3010764"/>
                </a:moveTo>
                <a:lnTo>
                  <a:pt x="9257625" y="3024456"/>
                </a:lnTo>
                <a:cubicBezTo>
                  <a:pt x="9279056" y="3025250"/>
                  <a:pt x="9296618" y="3028028"/>
                  <a:pt x="9310310" y="3032790"/>
                </a:cubicBezTo>
                <a:cubicBezTo>
                  <a:pt x="9324002" y="3037553"/>
                  <a:pt x="9336405" y="3045093"/>
                  <a:pt x="9347517" y="3055412"/>
                </a:cubicBezTo>
                <a:cubicBezTo>
                  <a:pt x="9361011" y="3068112"/>
                  <a:pt x="9370239" y="3084483"/>
                  <a:pt x="9375199" y="3104525"/>
                </a:cubicBezTo>
                <a:cubicBezTo>
                  <a:pt x="9380160" y="3124568"/>
                  <a:pt x="9382641" y="3155623"/>
                  <a:pt x="9382641" y="3197692"/>
                </a:cubicBezTo>
                <a:lnTo>
                  <a:pt x="9382641" y="3636437"/>
                </a:lnTo>
                <a:cubicBezTo>
                  <a:pt x="9382641" y="3676918"/>
                  <a:pt x="9380359" y="3706982"/>
                  <a:pt x="9375795" y="3726627"/>
                </a:cubicBezTo>
                <a:cubicBezTo>
                  <a:pt x="9371230" y="3746272"/>
                  <a:pt x="9362797" y="3762445"/>
                  <a:pt x="9350494" y="3775145"/>
                </a:cubicBezTo>
                <a:cubicBezTo>
                  <a:pt x="9328666" y="3797767"/>
                  <a:pt x="9297709" y="3809078"/>
                  <a:pt x="9257625" y="3809078"/>
                </a:cubicBezTo>
                <a:lnTo>
                  <a:pt x="9257625" y="3823365"/>
                </a:lnTo>
                <a:lnTo>
                  <a:pt x="9968428" y="3823365"/>
                </a:lnTo>
                <a:lnTo>
                  <a:pt x="9976167" y="3579287"/>
                </a:lnTo>
                <a:lnTo>
                  <a:pt x="9961880" y="3578096"/>
                </a:lnTo>
                <a:cubicBezTo>
                  <a:pt x="9954339" y="3615006"/>
                  <a:pt x="9946104" y="3644771"/>
                  <a:pt x="9937174" y="3667393"/>
                </a:cubicBezTo>
                <a:cubicBezTo>
                  <a:pt x="9928245" y="3690015"/>
                  <a:pt x="9916834" y="3710256"/>
                  <a:pt x="9902944" y="3728115"/>
                </a:cubicBezTo>
                <a:cubicBezTo>
                  <a:pt x="9882306" y="3754309"/>
                  <a:pt x="9855815" y="3773657"/>
                  <a:pt x="9823470" y="3786158"/>
                </a:cubicBezTo>
                <a:cubicBezTo>
                  <a:pt x="9791124" y="3798660"/>
                  <a:pt x="9751337" y="3804911"/>
                  <a:pt x="9704109" y="3804911"/>
                </a:cubicBezTo>
                <a:cubicBezTo>
                  <a:pt x="9658866" y="3804911"/>
                  <a:pt x="9622552" y="3798263"/>
                  <a:pt x="9595167" y="3784968"/>
                </a:cubicBezTo>
                <a:cubicBezTo>
                  <a:pt x="9567783" y="3771672"/>
                  <a:pt x="9547145" y="3750737"/>
                  <a:pt x="9533255" y="3722162"/>
                </a:cubicBezTo>
                <a:cubicBezTo>
                  <a:pt x="9525317" y="3705890"/>
                  <a:pt x="9519960" y="3684856"/>
                  <a:pt x="9517181" y="3659059"/>
                </a:cubicBezTo>
                <a:cubicBezTo>
                  <a:pt x="9514403" y="3633262"/>
                  <a:pt x="9513014" y="3593971"/>
                  <a:pt x="9513014" y="3541187"/>
                </a:cubicBezTo>
                <a:lnTo>
                  <a:pt x="9513014" y="3197692"/>
                </a:lnTo>
                <a:cubicBezTo>
                  <a:pt x="9513014" y="3156020"/>
                  <a:pt x="9515395" y="3125262"/>
                  <a:pt x="9520158" y="3105418"/>
                </a:cubicBezTo>
                <a:cubicBezTo>
                  <a:pt x="9524920" y="3085574"/>
                  <a:pt x="9534048" y="3069104"/>
                  <a:pt x="9547542" y="3056008"/>
                </a:cubicBezTo>
                <a:cubicBezTo>
                  <a:pt x="9558258" y="3045689"/>
                  <a:pt x="9570561" y="3038148"/>
                  <a:pt x="9584452" y="3033385"/>
                </a:cubicBezTo>
                <a:cubicBezTo>
                  <a:pt x="9598342" y="3028623"/>
                  <a:pt x="9616201" y="3025646"/>
                  <a:pt x="9638030" y="3024456"/>
                </a:cubicBezTo>
                <a:lnTo>
                  <a:pt x="9638030" y="3010764"/>
                </a:lnTo>
                <a:close/>
                <a:moveTo>
                  <a:pt x="8773636" y="3010764"/>
                </a:moveTo>
                <a:lnTo>
                  <a:pt x="8555752" y="3572143"/>
                </a:lnTo>
                <a:cubicBezTo>
                  <a:pt x="8535908" y="3623340"/>
                  <a:pt x="8519934" y="3661738"/>
                  <a:pt x="8507829" y="3687336"/>
                </a:cubicBezTo>
                <a:cubicBezTo>
                  <a:pt x="8495724" y="3712935"/>
                  <a:pt x="8483322" y="3733870"/>
                  <a:pt x="8470622" y="3750142"/>
                </a:cubicBezTo>
                <a:cubicBezTo>
                  <a:pt x="8455541" y="3770382"/>
                  <a:pt x="8440063" y="3785067"/>
                  <a:pt x="8424188" y="3794195"/>
                </a:cubicBezTo>
                <a:cubicBezTo>
                  <a:pt x="8408312" y="3803323"/>
                  <a:pt x="8389858" y="3808482"/>
                  <a:pt x="8368824" y="3809673"/>
                </a:cubicBezTo>
                <a:lnTo>
                  <a:pt x="8368824" y="3823365"/>
                </a:lnTo>
                <a:lnTo>
                  <a:pt x="8635524" y="3823365"/>
                </a:lnTo>
                <a:lnTo>
                  <a:pt x="8635524" y="3809673"/>
                </a:lnTo>
                <a:cubicBezTo>
                  <a:pt x="8611314" y="3807689"/>
                  <a:pt x="8591470" y="3801339"/>
                  <a:pt x="8575992" y="3790623"/>
                </a:cubicBezTo>
                <a:cubicBezTo>
                  <a:pt x="8564880" y="3782686"/>
                  <a:pt x="8556050" y="3772367"/>
                  <a:pt x="8549501" y="3759667"/>
                </a:cubicBezTo>
                <a:cubicBezTo>
                  <a:pt x="8542952" y="3746967"/>
                  <a:pt x="8539678" y="3733275"/>
                  <a:pt x="8539678" y="3718590"/>
                </a:cubicBezTo>
                <a:cubicBezTo>
                  <a:pt x="8539678" y="3693587"/>
                  <a:pt x="8548608" y="3659257"/>
                  <a:pt x="8566468" y="3615601"/>
                </a:cubicBezTo>
                <a:lnTo>
                  <a:pt x="8581350" y="3578692"/>
                </a:lnTo>
                <a:lnTo>
                  <a:pt x="8612306" y="3496539"/>
                </a:lnTo>
                <a:lnTo>
                  <a:pt x="8874244" y="3496539"/>
                </a:lnTo>
                <a:lnTo>
                  <a:pt x="8931394" y="3637032"/>
                </a:lnTo>
                <a:lnTo>
                  <a:pt x="8941514" y="3662035"/>
                </a:lnTo>
                <a:cubicBezTo>
                  <a:pt x="8952627" y="3689420"/>
                  <a:pt x="8958183" y="3711248"/>
                  <a:pt x="8958183" y="3727520"/>
                </a:cubicBezTo>
                <a:cubicBezTo>
                  <a:pt x="8958183" y="3754904"/>
                  <a:pt x="8945880" y="3776336"/>
                  <a:pt x="8921274" y="3791814"/>
                </a:cubicBezTo>
                <a:cubicBezTo>
                  <a:pt x="8907383" y="3800545"/>
                  <a:pt x="8882776" y="3806498"/>
                  <a:pt x="8847455" y="3809673"/>
                </a:cubicBezTo>
                <a:lnTo>
                  <a:pt x="8847455" y="3823365"/>
                </a:lnTo>
                <a:lnTo>
                  <a:pt x="9238575" y="3823365"/>
                </a:lnTo>
                <a:lnTo>
                  <a:pt x="9238575" y="3809673"/>
                </a:lnTo>
                <a:cubicBezTo>
                  <a:pt x="9213969" y="3806895"/>
                  <a:pt x="9195514" y="3803621"/>
                  <a:pt x="9183211" y="3799850"/>
                </a:cubicBezTo>
                <a:cubicBezTo>
                  <a:pt x="9170908" y="3796080"/>
                  <a:pt x="9159994" y="3790623"/>
                  <a:pt x="9150469" y="3783479"/>
                </a:cubicBezTo>
                <a:cubicBezTo>
                  <a:pt x="9136975" y="3773161"/>
                  <a:pt x="9124474" y="3757881"/>
                  <a:pt x="9112964" y="3737640"/>
                </a:cubicBezTo>
                <a:cubicBezTo>
                  <a:pt x="9101455" y="3717400"/>
                  <a:pt x="9085977" y="3683665"/>
                  <a:pt x="9066530" y="3636437"/>
                </a:cubicBezTo>
                <a:lnTo>
                  <a:pt x="8807569" y="3010764"/>
                </a:lnTo>
                <a:close/>
                <a:moveTo>
                  <a:pt x="7558008" y="3010764"/>
                </a:moveTo>
                <a:lnTo>
                  <a:pt x="7547293" y="3230434"/>
                </a:lnTo>
                <a:lnTo>
                  <a:pt x="7560985" y="3231625"/>
                </a:lnTo>
                <a:cubicBezTo>
                  <a:pt x="7570510" y="3184000"/>
                  <a:pt x="7584202" y="3146296"/>
                  <a:pt x="7602061" y="3118515"/>
                </a:cubicBezTo>
                <a:cubicBezTo>
                  <a:pt x="7621508" y="3088353"/>
                  <a:pt x="7646214" y="3067120"/>
                  <a:pt x="7676178" y="3054817"/>
                </a:cubicBezTo>
                <a:cubicBezTo>
                  <a:pt x="7706142" y="3042514"/>
                  <a:pt x="7751683" y="3034775"/>
                  <a:pt x="7812802" y="3031600"/>
                </a:cubicBezTo>
                <a:cubicBezTo>
                  <a:pt x="7841377" y="3030012"/>
                  <a:pt x="7868166" y="3029218"/>
                  <a:pt x="7893169" y="3029218"/>
                </a:cubicBezTo>
                <a:lnTo>
                  <a:pt x="7893169" y="3636437"/>
                </a:lnTo>
                <a:cubicBezTo>
                  <a:pt x="7893169" y="3677315"/>
                  <a:pt x="7890887" y="3707478"/>
                  <a:pt x="7886323" y="3726925"/>
                </a:cubicBezTo>
                <a:cubicBezTo>
                  <a:pt x="7881759" y="3746371"/>
                  <a:pt x="7873326" y="3762445"/>
                  <a:pt x="7861022" y="3775145"/>
                </a:cubicBezTo>
                <a:cubicBezTo>
                  <a:pt x="7849910" y="3786654"/>
                  <a:pt x="7837309" y="3794989"/>
                  <a:pt x="7823220" y="3800148"/>
                </a:cubicBezTo>
                <a:cubicBezTo>
                  <a:pt x="7809131" y="3805307"/>
                  <a:pt x="7790577" y="3808482"/>
                  <a:pt x="7767558" y="3809673"/>
                </a:cubicBezTo>
                <a:lnTo>
                  <a:pt x="7767558" y="3823365"/>
                </a:lnTo>
                <a:lnTo>
                  <a:pt x="8147963" y="3823365"/>
                </a:lnTo>
                <a:lnTo>
                  <a:pt x="8147963" y="3809673"/>
                </a:lnTo>
                <a:cubicBezTo>
                  <a:pt x="8125341" y="3808482"/>
                  <a:pt x="8106986" y="3805307"/>
                  <a:pt x="8092896" y="3800148"/>
                </a:cubicBezTo>
                <a:cubicBezTo>
                  <a:pt x="8078807" y="3794989"/>
                  <a:pt x="8066207" y="3786654"/>
                  <a:pt x="8055094" y="3775145"/>
                </a:cubicBezTo>
                <a:cubicBezTo>
                  <a:pt x="8042791" y="3762445"/>
                  <a:pt x="8034358" y="3746272"/>
                  <a:pt x="8029793" y="3726627"/>
                </a:cubicBezTo>
                <a:cubicBezTo>
                  <a:pt x="8025229" y="3706982"/>
                  <a:pt x="8022947" y="3676918"/>
                  <a:pt x="8022947" y="3636437"/>
                </a:cubicBezTo>
                <a:lnTo>
                  <a:pt x="8022947" y="3029218"/>
                </a:lnTo>
                <a:cubicBezTo>
                  <a:pt x="8111053" y="3029218"/>
                  <a:pt x="8173561" y="3034576"/>
                  <a:pt x="8210471" y="3045292"/>
                </a:cubicBezTo>
                <a:cubicBezTo>
                  <a:pt x="8254127" y="3057595"/>
                  <a:pt x="8287365" y="3077935"/>
                  <a:pt x="8310185" y="3106311"/>
                </a:cubicBezTo>
                <a:cubicBezTo>
                  <a:pt x="8333006" y="3134688"/>
                  <a:pt x="8349774" y="3176459"/>
                  <a:pt x="8360489" y="3231625"/>
                </a:cubicBezTo>
                <a:lnTo>
                  <a:pt x="8374182" y="3230434"/>
                </a:lnTo>
                <a:lnTo>
                  <a:pt x="8363466" y="3010764"/>
                </a:lnTo>
                <a:close/>
                <a:moveTo>
                  <a:pt x="7133550" y="3010764"/>
                </a:moveTo>
                <a:lnTo>
                  <a:pt x="7133550" y="3024456"/>
                </a:lnTo>
                <a:cubicBezTo>
                  <a:pt x="7156172" y="3025646"/>
                  <a:pt x="7174627" y="3028821"/>
                  <a:pt x="7188914" y="3033981"/>
                </a:cubicBezTo>
                <a:cubicBezTo>
                  <a:pt x="7203202" y="3039140"/>
                  <a:pt x="7215703" y="3047474"/>
                  <a:pt x="7226419" y="3058984"/>
                </a:cubicBezTo>
                <a:cubicBezTo>
                  <a:pt x="7239119" y="3071684"/>
                  <a:pt x="7247652" y="3087757"/>
                  <a:pt x="7252018" y="3107204"/>
                </a:cubicBezTo>
                <a:cubicBezTo>
                  <a:pt x="7256383" y="3126651"/>
                  <a:pt x="7258566" y="3156814"/>
                  <a:pt x="7258566" y="3197692"/>
                </a:cubicBezTo>
                <a:lnTo>
                  <a:pt x="7258566" y="3636437"/>
                </a:lnTo>
                <a:cubicBezTo>
                  <a:pt x="7258566" y="3677315"/>
                  <a:pt x="7256383" y="3707478"/>
                  <a:pt x="7252018" y="3726925"/>
                </a:cubicBezTo>
                <a:cubicBezTo>
                  <a:pt x="7247652" y="3746371"/>
                  <a:pt x="7239119" y="3762445"/>
                  <a:pt x="7226419" y="3775145"/>
                </a:cubicBezTo>
                <a:cubicBezTo>
                  <a:pt x="7215703" y="3786257"/>
                  <a:pt x="7203301" y="3794493"/>
                  <a:pt x="7189212" y="3799850"/>
                </a:cubicBezTo>
                <a:cubicBezTo>
                  <a:pt x="7175123" y="3805208"/>
                  <a:pt x="7156569" y="3808482"/>
                  <a:pt x="7133550" y="3809673"/>
                </a:cubicBezTo>
                <a:lnTo>
                  <a:pt x="7133550" y="3823365"/>
                </a:lnTo>
                <a:lnTo>
                  <a:pt x="7513955" y="3823365"/>
                </a:lnTo>
                <a:lnTo>
                  <a:pt x="7513955" y="3809673"/>
                </a:lnTo>
                <a:cubicBezTo>
                  <a:pt x="7486968" y="3808085"/>
                  <a:pt x="7465338" y="3803422"/>
                  <a:pt x="7449066" y="3795683"/>
                </a:cubicBezTo>
                <a:cubicBezTo>
                  <a:pt x="7432794" y="3787944"/>
                  <a:pt x="7419499" y="3776137"/>
                  <a:pt x="7409180" y="3760262"/>
                </a:cubicBezTo>
                <a:cubicBezTo>
                  <a:pt x="7402036" y="3748753"/>
                  <a:pt x="7396877" y="3733473"/>
                  <a:pt x="7393702" y="3714423"/>
                </a:cubicBezTo>
                <a:cubicBezTo>
                  <a:pt x="7390527" y="3695373"/>
                  <a:pt x="7388939" y="3669378"/>
                  <a:pt x="7388939" y="3636437"/>
                </a:cubicBezTo>
                <a:lnTo>
                  <a:pt x="7388939" y="3197692"/>
                </a:lnTo>
                <a:cubicBezTo>
                  <a:pt x="7388939" y="3170308"/>
                  <a:pt x="7390130" y="3146098"/>
                  <a:pt x="7392511" y="3125064"/>
                </a:cubicBezTo>
                <a:cubicBezTo>
                  <a:pt x="7396083" y="3096886"/>
                  <a:pt x="7405608" y="3074859"/>
                  <a:pt x="7421086" y="3058984"/>
                </a:cubicBezTo>
                <a:cubicBezTo>
                  <a:pt x="7432199" y="3047474"/>
                  <a:pt x="7444799" y="3039140"/>
                  <a:pt x="7458889" y="3033981"/>
                </a:cubicBezTo>
                <a:cubicBezTo>
                  <a:pt x="7472978" y="3028821"/>
                  <a:pt x="7491333" y="3025646"/>
                  <a:pt x="7513955" y="3024456"/>
                </a:cubicBezTo>
                <a:lnTo>
                  <a:pt x="7513955" y="3010764"/>
                </a:lnTo>
                <a:close/>
                <a:moveTo>
                  <a:pt x="5896491" y="3010764"/>
                </a:moveTo>
                <a:lnTo>
                  <a:pt x="5896491" y="3024456"/>
                </a:lnTo>
                <a:cubicBezTo>
                  <a:pt x="5919510" y="3025646"/>
                  <a:pt x="5938063" y="3028821"/>
                  <a:pt x="5952153" y="3033981"/>
                </a:cubicBezTo>
                <a:cubicBezTo>
                  <a:pt x="5966242" y="3039140"/>
                  <a:pt x="5978644" y="3047474"/>
                  <a:pt x="5989360" y="3058984"/>
                </a:cubicBezTo>
                <a:cubicBezTo>
                  <a:pt x="6002060" y="3071684"/>
                  <a:pt x="6010593" y="3087757"/>
                  <a:pt x="6014959" y="3107204"/>
                </a:cubicBezTo>
                <a:cubicBezTo>
                  <a:pt x="6019324" y="3126651"/>
                  <a:pt x="6021507" y="3156814"/>
                  <a:pt x="6021507" y="3197692"/>
                </a:cubicBezTo>
                <a:lnTo>
                  <a:pt x="6021507" y="3559046"/>
                </a:lnTo>
                <a:cubicBezTo>
                  <a:pt x="6021507" y="3604687"/>
                  <a:pt x="6022697" y="3636239"/>
                  <a:pt x="6025078" y="3653701"/>
                </a:cubicBezTo>
                <a:cubicBezTo>
                  <a:pt x="6031825" y="3702914"/>
                  <a:pt x="6052463" y="3742601"/>
                  <a:pt x="6086991" y="3772764"/>
                </a:cubicBezTo>
                <a:cubicBezTo>
                  <a:pt x="6140172" y="3819992"/>
                  <a:pt x="6222920" y="3843606"/>
                  <a:pt x="6335236" y="3843606"/>
                </a:cubicBezTo>
                <a:cubicBezTo>
                  <a:pt x="6442790" y="3843606"/>
                  <a:pt x="6525538" y="3818603"/>
                  <a:pt x="6583482" y="3768596"/>
                </a:cubicBezTo>
                <a:cubicBezTo>
                  <a:pt x="6608882" y="3746768"/>
                  <a:pt x="6625848" y="3722658"/>
                  <a:pt x="6634381" y="3696266"/>
                </a:cubicBezTo>
                <a:cubicBezTo>
                  <a:pt x="6642913" y="3669874"/>
                  <a:pt x="6647180" y="3628896"/>
                  <a:pt x="6647180" y="3573334"/>
                </a:cubicBezTo>
                <a:lnTo>
                  <a:pt x="6647180" y="3197692"/>
                </a:lnTo>
                <a:cubicBezTo>
                  <a:pt x="6647180" y="3157210"/>
                  <a:pt x="6649462" y="3127147"/>
                  <a:pt x="6654026" y="3107502"/>
                </a:cubicBezTo>
                <a:cubicBezTo>
                  <a:pt x="6658590" y="3087857"/>
                  <a:pt x="6667024" y="3071684"/>
                  <a:pt x="6679327" y="3058984"/>
                </a:cubicBezTo>
                <a:cubicBezTo>
                  <a:pt x="6690440" y="3047474"/>
                  <a:pt x="6703040" y="3039140"/>
                  <a:pt x="6717129" y="3033981"/>
                </a:cubicBezTo>
                <a:cubicBezTo>
                  <a:pt x="6731218" y="3028821"/>
                  <a:pt x="6749574" y="3025646"/>
                  <a:pt x="6772196" y="3024456"/>
                </a:cubicBezTo>
                <a:lnTo>
                  <a:pt x="6772196" y="3010764"/>
                </a:lnTo>
                <a:lnTo>
                  <a:pt x="6497757" y="3010764"/>
                </a:lnTo>
                <a:lnTo>
                  <a:pt x="6497757" y="3024456"/>
                </a:lnTo>
                <a:cubicBezTo>
                  <a:pt x="6520378" y="3025646"/>
                  <a:pt x="6538734" y="3028821"/>
                  <a:pt x="6552823" y="3033981"/>
                </a:cubicBezTo>
                <a:cubicBezTo>
                  <a:pt x="6566912" y="3039140"/>
                  <a:pt x="6579513" y="3047474"/>
                  <a:pt x="6590625" y="3058984"/>
                </a:cubicBezTo>
                <a:cubicBezTo>
                  <a:pt x="6602929" y="3071684"/>
                  <a:pt x="6611362" y="3087757"/>
                  <a:pt x="6615926" y="3107204"/>
                </a:cubicBezTo>
                <a:cubicBezTo>
                  <a:pt x="6620490" y="3126651"/>
                  <a:pt x="6622772" y="3156814"/>
                  <a:pt x="6622772" y="3197692"/>
                </a:cubicBezTo>
                <a:lnTo>
                  <a:pt x="6622772" y="3530471"/>
                </a:lnTo>
                <a:cubicBezTo>
                  <a:pt x="6622772" y="3591193"/>
                  <a:pt x="6621979" y="3629690"/>
                  <a:pt x="6620391" y="3645962"/>
                </a:cubicBezTo>
                <a:cubicBezTo>
                  <a:pt x="6618010" y="3670965"/>
                  <a:pt x="6613148" y="3691603"/>
                  <a:pt x="6605806" y="3707875"/>
                </a:cubicBezTo>
                <a:cubicBezTo>
                  <a:pt x="6598464" y="3724146"/>
                  <a:pt x="6587053" y="3739228"/>
                  <a:pt x="6571575" y="3753118"/>
                </a:cubicBezTo>
                <a:cubicBezTo>
                  <a:pt x="6546572" y="3775343"/>
                  <a:pt x="6515318" y="3792707"/>
                  <a:pt x="6477814" y="3805208"/>
                </a:cubicBezTo>
                <a:cubicBezTo>
                  <a:pt x="6440309" y="3817710"/>
                  <a:pt x="6400919" y="3823961"/>
                  <a:pt x="6359644" y="3823961"/>
                </a:cubicBezTo>
                <a:cubicBezTo>
                  <a:pt x="6317179" y="3823961"/>
                  <a:pt x="6281956" y="3816916"/>
                  <a:pt x="6253976" y="3802827"/>
                </a:cubicBezTo>
                <a:cubicBezTo>
                  <a:pt x="6225996" y="3788738"/>
                  <a:pt x="6202482" y="3766017"/>
                  <a:pt x="6183432" y="3734664"/>
                </a:cubicBezTo>
                <a:cubicBezTo>
                  <a:pt x="6170732" y="3714026"/>
                  <a:pt x="6162298" y="3691503"/>
                  <a:pt x="6158131" y="3667096"/>
                </a:cubicBezTo>
                <a:cubicBezTo>
                  <a:pt x="6153964" y="3642688"/>
                  <a:pt x="6151880" y="3603100"/>
                  <a:pt x="6151880" y="3548331"/>
                </a:cubicBezTo>
                <a:lnTo>
                  <a:pt x="6151880" y="3211384"/>
                </a:lnTo>
                <a:cubicBezTo>
                  <a:pt x="6151880" y="3162965"/>
                  <a:pt x="6153964" y="3128834"/>
                  <a:pt x="6158131" y="3108990"/>
                </a:cubicBezTo>
                <a:cubicBezTo>
                  <a:pt x="6162298" y="3089146"/>
                  <a:pt x="6170930" y="3072478"/>
                  <a:pt x="6184027" y="3058984"/>
                </a:cubicBezTo>
                <a:cubicBezTo>
                  <a:pt x="6194743" y="3047474"/>
                  <a:pt x="6207244" y="3039140"/>
                  <a:pt x="6221532" y="3033981"/>
                </a:cubicBezTo>
                <a:cubicBezTo>
                  <a:pt x="6235819" y="3028821"/>
                  <a:pt x="6254274" y="3025646"/>
                  <a:pt x="6276896" y="3024456"/>
                </a:cubicBezTo>
                <a:lnTo>
                  <a:pt x="6276896" y="3010764"/>
                </a:lnTo>
                <a:close/>
                <a:moveTo>
                  <a:pt x="5125562" y="3010764"/>
                </a:moveTo>
                <a:lnTo>
                  <a:pt x="4907677" y="3572143"/>
                </a:lnTo>
                <a:cubicBezTo>
                  <a:pt x="4887833" y="3623340"/>
                  <a:pt x="4871859" y="3661738"/>
                  <a:pt x="4859755" y="3687336"/>
                </a:cubicBezTo>
                <a:cubicBezTo>
                  <a:pt x="4847650" y="3712935"/>
                  <a:pt x="4835247" y="3733870"/>
                  <a:pt x="4822547" y="3750142"/>
                </a:cubicBezTo>
                <a:cubicBezTo>
                  <a:pt x="4807466" y="3770382"/>
                  <a:pt x="4791988" y="3785067"/>
                  <a:pt x="4776114" y="3794195"/>
                </a:cubicBezTo>
                <a:cubicBezTo>
                  <a:pt x="4760238" y="3803323"/>
                  <a:pt x="4741783" y="3808482"/>
                  <a:pt x="4720749" y="3809673"/>
                </a:cubicBezTo>
                <a:lnTo>
                  <a:pt x="4720749" y="3823365"/>
                </a:lnTo>
                <a:lnTo>
                  <a:pt x="4987449" y="3823365"/>
                </a:lnTo>
                <a:lnTo>
                  <a:pt x="4987449" y="3809673"/>
                </a:lnTo>
                <a:cubicBezTo>
                  <a:pt x="4963240" y="3807689"/>
                  <a:pt x="4943396" y="3801339"/>
                  <a:pt x="4927918" y="3790623"/>
                </a:cubicBezTo>
                <a:cubicBezTo>
                  <a:pt x="4916806" y="3782686"/>
                  <a:pt x="4907975" y="3772367"/>
                  <a:pt x="4901427" y="3759667"/>
                </a:cubicBezTo>
                <a:cubicBezTo>
                  <a:pt x="4894878" y="3746967"/>
                  <a:pt x="4891604" y="3733275"/>
                  <a:pt x="4891604" y="3718590"/>
                </a:cubicBezTo>
                <a:cubicBezTo>
                  <a:pt x="4891604" y="3693587"/>
                  <a:pt x="4900534" y="3659257"/>
                  <a:pt x="4918393" y="3615601"/>
                </a:cubicBezTo>
                <a:lnTo>
                  <a:pt x="4933275" y="3578692"/>
                </a:lnTo>
                <a:lnTo>
                  <a:pt x="4964232" y="3496539"/>
                </a:lnTo>
                <a:lnTo>
                  <a:pt x="5226170" y="3496539"/>
                </a:lnTo>
                <a:lnTo>
                  <a:pt x="5283319" y="3637032"/>
                </a:lnTo>
                <a:lnTo>
                  <a:pt x="5293440" y="3662035"/>
                </a:lnTo>
                <a:cubicBezTo>
                  <a:pt x="5304552" y="3689420"/>
                  <a:pt x="5310108" y="3711248"/>
                  <a:pt x="5310108" y="3727520"/>
                </a:cubicBezTo>
                <a:cubicBezTo>
                  <a:pt x="5310108" y="3754904"/>
                  <a:pt x="5297806" y="3776336"/>
                  <a:pt x="5273199" y="3791814"/>
                </a:cubicBezTo>
                <a:cubicBezTo>
                  <a:pt x="5259308" y="3800545"/>
                  <a:pt x="5234702" y="3806498"/>
                  <a:pt x="5199380" y="3809673"/>
                </a:cubicBezTo>
                <a:lnTo>
                  <a:pt x="5199380" y="3823365"/>
                </a:lnTo>
                <a:lnTo>
                  <a:pt x="5590501" y="3823365"/>
                </a:lnTo>
                <a:lnTo>
                  <a:pt x="5590501" y="3809673"/>
                </a:lnTo>
                <a:cubicBezTo>
                  <a:pt x="5565894" y="3806895"/>
                  <a:pt x="5547440" y="3803621"/>
                  <a:pt x="5535137" y="3799850"/>
                </a:cubicBezTo>
                <a:cubicBezTo>
                  <a:pt x="5522834" y="3796080"/>
                  <a:pt x="5511920" y="3790623"/>
                  <a:pt x="5502394" y="3783479"/>
                </a:cubicBezTo>
                <a:cubicBezTo>
                  <a:pt x="5488901" y="3773161"/>
                  <a:pt x="5476399" y="3757881"/>
                  <a:pt x="5464890" y="3737640"/>
                </a:cubicBezTo>
                <a:cubicBezTo>
                  <a:pt x="5453380" y="3717400"/>
                  <a:pt x="5437903" y="3683665"/>
                  <a:pt x="5418455" y="3636437"/>
                </a:cubicBezTo>
                <a:lnTo>
                  <a:pt x="5159495" y="3010764"/>
                </a:lnTo>
                <a:close/>
                <a:moveTo>
                  <a:pt x="3266400" y="3010764"/>
                </a:moveTo>
                <a:lnTo>
                  <a:pt x="3266400" y="3024456"/>
                </a:lnTo>
                <a:cubicBezTo>
                  <a:pt x="3289022" y="3025646"/>
                  <a:pt x="3307477" y="3028821"/>
                  <a:pt x="3321765" y="3033981"/>
                </a:cubicBezTo>
                <a:cubicBezTo>
                  <a:pt x="3336052" y="3039140"/>
                  <a:pt x="3348554" y="3047474"/>
                  <a:pt x="3359270" y="3058984"/>
                </a:cubicBezTo>
                <a:cubicBezTo>
                  <a:pt x="3371970" y="3071684"/>
                  <a:pt x="3380503" y="3087757"/>
                  <a:pt x="3384868" y="3107204"/>
                </a:cubicBezTo>
                <a:cubicBezTo>
                  <a:pt x="3389234" y="3126651"/>
                  <a:pt x="3391416" y="3156814"/>
                  <a:pt x="3391416" y="3197692"/>
                </a:cubicBezTo>
                <a:lnTo>
                  <a:pt x="3391416" y="3636437"/>
                </a:lnTo>
                <a:cubicBezTo>
                  <a:pt x="3391416" y="3677315"/>
                  <a:pt x="3389234" y="3707478"/>
                  <a:pt x="3384868" y="3726925"/>
                </a:cubicBezTo>
                <a:cubicBezTo>
                  <a:pt x="3380503" y="3746371"/>
                  <a:pt x="3371970" y="3762445"/>
                  <a:pt x="3359270" y="3775145"/>
                </a:cubicBezTo>
                <a:cubicBezTo>
                  <a:pt x="3348554" y="3786257"/>
                  <a:pt x="3336151" y="3794493"/>
                  <a:pt x="3322062" y="3799850"/>
                </a:cubicBezTo>
                <a:cubicBezTo>
                  <a:pt x="3307973" y="3805208"/>
                  <a:pt x="3289420" y="3808482"/>
                  <a:pt x="3266400" y="3809673"/>
                </a:cubicBezTo>
                <a:lnTo>
                  <a:pt x="3266400" y="3823365"/>
                </a:lnTo>
                <a:lnTo>
                  <a:pt x="3646806" y="3823365"/>
                </a:lnTo>
                <a:lnTo>
                  <a:pt x="3646806" y="3809673"/>
                </a:lnTo>
                <a:cubicBezTo>
                  <a:pt x="3623787" y="3808482"/>
                  <a:pt x="3605233" y="3805208"/>
                  <a:pt x="3591144" y="3799850"/>
                </a:cubicBezTo>
                <a:cubicBezTo>
                  <a:pt x="3577055" y="3794493"/>
                  <a:pt x="3564652" y="3786257"/>
                  <a:pt x="3553937" y="3775145"/>
                </a:cubicBezTo>
                <a:cubicBezTo>
                  <a:pt x="3541634" y="3762445"/>
                  <a:pt x="3533200" y="3746272"/>
                  <a:pt x="3528636" y="3726627"/>
                </a:cubicBezTo>
                <a:cubicBezTo>
                  <a:pt x="3524072" y="3706982"/>
                  <a:pt x="3521790" y="3676918"/>
                  <a:pt x="3521790" y="3636437"/>
                </a:cubicBezTo>
                <a:lnTo>
                  <a:pt x="3521790" y="3439389"/>
                </a:lnTo>
                <a:lnTo>
                  <a:pt x="3560485" y="3401289"/>
                </a:lnTo>
                <a:lnTo>
                  <a:pt x="3694430" y="3567381"/>
                </a:lnTo>
                <a:cubicBezTo>
                  <a:pt x="3709512" y="3585637"/>
                  <a:pt x="3727966" y="3609450"/>
                  <a:pt x="3749795" y="3638818"/>
                </a:cubicBezTo>
                <a:cubicBezTo>
                  <a:pt x="3771623" y="3668187"/>
                  <a:pt x="3786506" y="3688825"/>
                  <a:pt x="3794443" y="3700731"/>
                </a:cubicBezTo>
                <a:cubicBezTo>
                  <a:pt x="3810715" y="3725337"/>
                  <a:pt x="3818851" y="3745578"/>
                  <a:pt x="3818851" y="3761453"/>
                </a:cubicBezTo>
                <a:cubicBezTo>
                  <a:pt x="3818851" y="3776137"/>
                  <a:pt x="3812302" y="3787250"/>
                  <a:pt x="3799206" y="3794790"/>
                </a:cubicBezTo>
                <a:cubicBezTo>
                  <a:pt x="3786109" y="3802331"/>
                  <a:pt x="3764677" y="3807292"/>
                  <a:pt x="3734912" y="3809673"/>
                </a:cubicBezTo>
                <a:lnTo>
                  <a:pt x="3734912" y="3823365"/>
                </a:lnTo>
                <a:lnTo>
                  <a:pt x="4128414" y="3823365"/>
                </a:lnTo>
                <a:lnTo>
                  <a:pt x="4128414" y="3809673"/>
                </a:lnTo>
                <a:cubicBezTo>
                  <a:pt x="4109760" y="3807292"/>
                  <a:pt x="4094282" y="3803819"/>
                  <a:pt x="4081979" y="3799255"/>
                </a:cubicBezTo>
                <a:cubicBezTo>
                  <a:pt x="4069676" y="3794691"/>
                  <a:pt x="4055388" y="3787051"/>
                  <a:pt x="4039117" y="3776336"/>
                </a:cubicBezTo>
                <a:cubicBezTo>
                  <a:pt x="4012129" y="3758873"/>
                  <a:pt x="3986134" y="3734664"/>
                  <a:pt x="3961130" y="3703707"/>
                </a:cubicBezTo>
                <a:lnTo>
                  <a:pt x="3927198" y="3660250"/>
                </a:lnTo>
                <a:lnTo>
                  <a:pt x="3652759" y="3310206"/>
                </a:lnTo>
                <a:lnTo>
                  <a:pt x="3845640" y="3125064"/>
                </a:lnTo>
                <a:cubicBezTo>
                  <a:pt x="3883343" y="3088948"/>
                  <a:pt x="3909934" y="3065334"/>
                  <a:pt x="3925412" y="3054222"/>
                </a:cubicBezTo>
                <a:cubicBezTo>
                  <a:pt x="3939303" y="3044300"/>
                  <a:pt x="3952102" y="3037255"/>
                  <a:pt x="3963809" y="3033088"/>
                </a:cubicBezTo>
                <a:cubicBezTo>
                  <a:pt x="3975517" y="3028921"/>
                  <a:pt x="3990103" y="3026043"/>
                  <a:pt x="4007565" y="3024456"/>
                </a:cubicBezTo>
                <a:lnTo>
                  <a:pt x="4007565" y="3010764"/>
                </a:lnTo>
                <a:lnTo>
                  <a:pt x="3750985" y="3010764"/>
                </a:lnTo>
                <a:lnTo>
                  <a:pt x="3750985" y="3024456"/>
                </a:lnTo>
                <a:cubicBezTo>
                  <a:pt x="3774401" y="3026837"/>
                  <a:pt x="3791070" y="3030409"/>
                  <a:pt x="3800992" y="3035171"/>
                </a:cubicBezTo>
                <a:cubicBezTo>
                  <a:pt x="3820041" y="3045093"/>
                  <a:pt x="3829566" y="3059778"/>
                  <a:pt x="3829566" y="3079225"/>
                </a:cubicBezTo>
                <a:cubicBezTo>
                  <a:pt x="3829566" y="3089940"/>
                  <a:pt x="3826491" y="3099763"/>
                  <a:pt x="3820339" y="3108692"/>
                </a:cubicBezTo>
                <a:cubicBezTo>
                  <a:pt x="3814188" y="3117622"/>
                  <a:pt x="3798610" y="3134390"/>
                  <a:pt x="3773607" y="3158996"/>
                </a:cubicBezTo>
                <a:lnTo>
                  <a:pt x="3521790" y="3409028"/>
                </a:lnTo>
                <a:lnTo>
                  <a:pt x="3521790" y="3197692"/>
                </a:lnTo>
                <a:cubicBezTo>
                  <a:pt x="3521790" y="3157210"/>
                  <a:pt x="3524072" y="3127147"/>
                  <a:pt x="3528636" y="3107502"/>
                </a:cubicBezTo>
                <a:cubicBezTo>
                  <a:pt x="3533200" y="3087857"/>
                  <a:pt x="3541634" y="3071684"/>
                  <a:pt x="3553937" y="3058984"/>
                </a:cubicBezTo>
                <a:cubicBezTo>
                  <a:pt x="3565049" y="3047474"/>
                  <a:pt x="3577650" y="3039140"/>
                  <a:pt x="3591739" y="3033981"/>
                </a:cubicBezTo>
                <a:cubicBezTo>
                  <a:pt x="3605828" y="3028821"/>
                  <a:pt x="3624184" y="3025646"/>
                  <a:pt x="3646806" y="3024456"/>
                </a:cubicBezTo>
                <a:lnTo>
                  <a:pt x="3646806" y="3010764"/>
                </a:lnTo>
                <a:close/>
                <a:moveTo>
                  <a:pt x="1628101" y="3010764"/>
                </a:moveTo>
                <a:lnTo>
                  <a:pt x="1628101" y="3024456"/>
                </a:lnTo>
                <a:cubicBezTo>
                  <a:pt x="1650723" y="3025646"/>
                  <a:pt x="1669177" y="3028821"/>
                  <a:pt x="1683465" y="3033981"/>
                </a:cubicBezTo>
                <a:cubicBezTo>
                  <a:pt x="1697752" y="3039140"/>
                  <a:pt x="1710254" y="3047474"/>
                  <a:pt x="1720970" y="3058984"/>
                </a:cubicBezTo>
                <a:cubicBezTo>
                  <a:pt x="1733669" y="3071684"/>
                  <a:pt x="1742202" y="3087757"/>
                  <a:pt x="1746568" y="3107204"/>
                </a:cubicBezTo>
                <a:cubicBezTo>
                  <a:pt x="1750934" y="3126651"/>
                  <a:pt x="1753116" y="3156814"/>
                  <a:pt x="1753116" y="3197692"/>
                </a:cubicBezTo>
                <a:lnTo>
                  <a:pt x="1753116" y="3636437"/>
                </a:lnTo>
                <a:cubicBezTo>
                  <a:pt x="1753116" y="3677315"/>
                  <a:pt x="1750934" y="3707478"/>
                  <a:pt x="1746568" y="3726925"/>
                </a:cubicBezTo>
                <a:cubicBezTo>
                  <a:pt x="1742202" y="3746371"/>
                  <a:pt x="1733669" y="3762445"/>
                  <a:pt x="1720970" y="3775145"/>
                </a:cubicBezTo>
                <a:cubicBezTo>
                  <a:pt x="1710254" y="3786257"/>
                  <a:pt x="1697852" y="3794493"/>
                  <a:pt x="1683762" y="3799850"/>
                </a:cubicBezTo>
                <a:cubicBezTo>
                  <a:pt x="1669673" y="3805208"/>
                  <a:pt x="1651119" y="3808482"/>
                  <a:pt x="1628101" y="3809673"/>
                </a:cubicBezTo>
                <a:lnTo>
                  <a:pt x="1628101" y="3823365"/>
                </a:lnTo>
                <a:lnTo>
                  <a:pt x="2008506" y="3823365"/>
                </a:lnTo>
                <a:lnTo>
                  <a:pt x="2008506" y="3809673"/>
                </a:lnTo>
                <a:cubicBezTo>
                  <a:pt x="1985487" y="3808482"/>
                  <a:pt x="1966933" y="3805208"/>
                  <a:pt x="1952844" y="3799850"/>
                </a:cubicBezTo>
                <a:cubicBezTo>
                  <a:pt x="1938755" y="3794493"/>
                  <a:pt x="1926352" y="3786257"/>
                  <a:pt x="1915637" y="3775145"/>
                </a:cubicBezTo>
                <a:cubicBezTo>
                  <a:pt x="1903334" y="3762445"/>
                  <a:pt x="1894900" y="3746272"/>
                  <a:pt x="1890336" y="3726627"/>
                </a:cubicBezTo>
                <a:cubicBezTo>
                  <a:pt x="1885772" y="3706982"/>
                  <a:pt x="1883490" y="3676918"/>
                  <a:pt x="1883490" y="3636437"/>
                </a:cubicBezTo>
                <a:lnTo>
                  <a:pt x="1883490" y="3425696"/>
                </a:lnTo>
                <a:lnTo>
                  <a:pt x="1912660" y="3425696"/>
                </a:lnTo>
                <a:cubicBezTo>
                  <a:pt x="1930519" y="3425696"/>
                  <a:pt x="1945601" y="3427383"/>
                  <a:pt x="1957904" y="3430757"/>
                </a:cubicBezTo>
                <a:cubicBezTo>
                  <a:pt x="1970207" y="3434130"/>
                  <a:pt x="1981716" y="3439785"/>
                  <a:pt x="1992432" y="3447723"/>
                </a:cubicBezTo>
                <a:cubicBezTo>
                  <a:pt x="2013466" y="3463598"/>
                  <a:pt x="2036684" y="3493165"/>
                  <a:pt x="2062084" y="3536425"/>
                </a:cubicBezTo>
                <a:cubicBezTo>
                  <a:pt x="2087484" y="3580081"/>
                  <a:pt x="2112685" y="3630285"/>
                  <a:pt x="2137688" y="3687039"/>
                </a:cubicBezTo>
                <a:lnTo>
                  <a:pt x="2179360" y="3781693"/>
                </a:lnTo>
                <a:cubicBezTo>
                  <a:pt x="2182138" y="3787646"/>
                  <a:pt x="2188488" y="3801537"/>
                  <a:pt x="2198410" y="3823365"/>
                </a:cubicBezTo>
                <a:lnTo>
                  <a:pt x="2377599" y="3823365"/>
                </a:lnTo>
                <a:lnTo>
                  <a:pt x="2396054" y="3823365"/>
                </a:lnTo>
                <a:lnTo>
                  <a:pt x="2644299" y="3823365"/>
                </a:lnTo>
                <a:lnTo>
                  <a:pt x="2644299" y="3809673"/>
                </a:lnTo>
                <a:cubicBezTo>
                  <a:pt x="2620090" y="3807689"/>
                  <a:pt x="2600246" y="3801339"/>
                  <a:pt x="2584768" y="3790623"/>
                </a:cubicBezTo>
                <a:cubicBezTo>
                  <a:pt x="2573655" y="3782686"/>
                  <a:pt x="2564825" y="3772367"/>
                  <a:pt x="2558277" y="3759667"/>
                </a:cubicBezTo>
                <a:cubicBezTo>
                  <a:pt x="2551728" y="3746967"/>
                  <a:pt x="2548454" y="3733275"/>
                  <a:pt x="2548454" y="3718590"/>
                </a:cubicBezTo>
                <a:cubicBezTo>
                  <a:pt x="2548454" y="3693587"/>
                  <a:pt x="2557384" y="3659257"/>
                  <a:pt x="2575243" y="3615601"/>
                </a:cubicBezTo>
                <a:lnTo>
                  <a:pt x="2590126" y="3578692"/>
                </a:lnTo>
                <a:lnTo>
                  <a:pt x="2621082" y="3496539"/>
                </a:lnTo>
                <a:lnTo>
                  <a:pt x="2883020" y="3496539"/>
                </a:lnTo>
                <a:lnTo>
                  <a:pt x="2940169" y="3637032"/>
                </a:lnTo>
                <a:lnTo>
                  <a:pt x="2950290" y="3662035"/>
                </a:lnTo>
                <a:cubicBezTo>
                  <a:pt x="2961403" y="3689420"/>
                  <a:pt x="2966959" y="3711248"/>
                  <a:pt x="2966959" y="3727520"/>
                </a:cubicBezTo>
                <a:cubicBezTo>
                  <a:pt x="2966959" y="3754904"/>
                  <a:pt x="2954656" y="3776336"/>
                  <a:pt x="2930049" y="3791814"/>
                </a:cubicBezTo>
                <a:cubicBezTo>
                  <a:pt x="2916159" y="3800545"/>
                  <a:pt x="2891552" y="3806498"/>
                  <a:pt x="2856231" y="3809673"/>
                </a:cubicBezTo>
                <a:lnTo>
                  <a:pt x="2856231" y="3823365"/>
                </a:lnTo>
                <a:lnTo>
                  <a:pt x="3247351" y="3823365"/>
                </a:lnTo>
                <a:lnTo>
                  <a:pt x="3247351" y="3809673"/>
                </a:lnTo>
                <a:cubicBezTo>
                  <a:pt x="3222745" y="3806895"/>
                  <a:pt x="3204290" y="3803621"/>
                  <a:pt x="3191987" y="3799850"/>
                </a:cubicBezTo>
                <a:cubicBezTo>
                  <a:pt x="3179684" y="3796080"/>
                  <a:pt x="3168770" y="3790623"/>
                  <a:pt x="3159245" y="3783479"/>
                </a:cubicBezTo>
                <a:cubicBezTo>
                  <a:pt x="3145751" y="3773161"/>
                  <a:pt x="3133249" y="3757881"/>
                  <a:pt x="3121740" y="3737640"/>
                </a:cubicBezTo>
                <a:cubicBezTo>
                  <a:pt x="3110230" y="3717400"/>
                  <a:pt x="3094752" y="3683665"/>
                  <a:pt x="3075306" y="3636437"/>
                </a:cubicBezTo>
                <a:lnTo>
                  <a:pt x="2816345" y="3010764"/>
                </a:lnTo>
                <a:lnTo>
                  <a:pt x="2782412" y="3010764"/>
                </a:lnTo>
                <a:lnTo>
                  <a:pt x="2564527" y="3572143"/>
                </a:lnTo>
                <a:cubicBezTo>
                  <a:pt x="2544684" y="3623340"/>
                  <a:pt x="2528709" y="3661738"/>
                  <a:pt x="2516605" y="3687336"/>
                </a:cubicBezTo>
                <a:cubicBezTo>
                  <a:pt x="2504500" y="3712935"/>
                  <a:pt x="2492098" y="3733870"/>
                  <a:pt x="2479398" y="3750142"/>
                </a:cubicBezTo>
                <a:cubicBezTo>
                  <a:pt x="2464317" y="3770382"/>
                  <a:pt x="2448838" y="3785067"/>
                  <a:pt x="2432963" y="3794195"/>
                </a:cubicBezTo>
                <a:cubicBezTo>
                  <a:pt x="2425026" y="3798759"/>
                  <a:pt x="2416443" y="3802331"/>
                  <a:pt x="2407216" y="3804911"/>
                </a:cubicBezTo>
                <a:lnTo>
                  <a:pt x="2386912" y="3808175"/>
                </a:lnTo>
                <a:lnTo>
                  <a:pt x="2374251" y="3806101"/>
                </a:lnTo>
                <a:cubicBezTo>
                  <a:pt x="2367851" y="3804514"/>
                  <a:pt x="2362320" y="3802529"/>
                  <a:pt x="2357656" y="3800148"/>
                </a:cubicBezTo>
                <a:cubicBezTo>
                  <a:pt x="2348330" y="3795386"/>
                  <a:pt x="2338705" y="3786853"/>
                  <a:pt x="2328784" y="3774550"/>
                </a:cubicBezTo>
                <a:cubicBezTo>
                  <a:pt x="2316481" y="3759468"/>
                  <a:pt x="2301300" y="3735160"/>
                  <a:pt x="2283242" y="3701624"/>
                </a:cubicBezTo>
                <a:cubicBezTo>
                  <a:pt x="2265184" y="3668088"/>
                  <a:pt x="2238495" y="3615006"/>
                  <a:pt x="2203173" y="3542378"/>
                </a:cubicBezTo>
                <a:cubicBezTo>
                  <a:pt x="2188091" y="3510628"/>
                  <a:pt x="2176781" y="3488502"/>
                  <a:pt x="2169240" y="3476000"/>
                </a:cubicBezTo>
                <a:cubicBezTo>
                  <a:pt x="2161699" y="3463499"/>
                  <a:pt x="2153365" y="3453081"/>
                  <a:pt x="2144237" y="3444746"/>
                </a:cubicBezTo>
                <a:cubicBezTo>
                  <a:pt x="2132727" y="3434031"/>
                  <a:pt x="2115066" y="3423712"/>
                  <a:pt x="2091254" y="3413790"/>
                </a:cubicBezTo>
                <a:cubicBezTo>
                  <a:pt x="2120226" y="3407440"/>
                  <a:pt x="2143344" y="3400693"/>
                  <a:pt x="2160608" y="3393550"/>
                </a:cubicBezTo>
                <a:cubicBezTo>
                  <a:pt x="2177872" y="3386406"/>
                  <a:pt x="2193648" y="3377278"/>
                  <a:pt x="2207935" y="3366165"/>
                </a:cubicBezTo>
                <a:cubicBezTo>
                  <a:pt x="2254766" y="3328859"/>
                  <a:pt x="2278182" y="3279250"/>
                  <a:pt x="2278182" y="3217337"/>
                </a:cubicBezTo>
                <a:cubicBezTo>
                  <a:pt x="2278182" y="3175665"/>
                  <a:pt x="2267367" y="3139053"/>
                  <a:pt x="2245738" y="3107502"/>
                </a:cubicBezTo>
                <a:cubicBezTo>
                  <a:pt x="2224108" y="3075951"/>
                  <a:pt x="2193648" y="3052237"/>
                  <a:pt x="2154357" y="3036362"/>
                </a:cubicBezTo>
                <a:cubicBezTo>
                  <a:pt x="2119432" y="3022472"/>
                  <a:pt x="2071212" y="3014137"/>
                  <a:pt x="2009696" y="3011359"/>
                </a:cubicBezTo>
                <a:cubicBezTo>
                  <a:pt x="1994615" y="3010962"/>
                  <a:pt x="1963063" y="3010764"/>
                  <a:pt x="1915041" y="3010764"/>
                </a:cubicBezTo>
                <a:close/>
                <a:moveTo>
                  <a:pt x="923251" y="3010764"/>
                </a:moveTo>
                <a:lnTo>
                  <a:pt x="923251" y="3024456"/>
                </a:lnTo>
                <a:lnTo>
                  <a:pt x="927418" y="3024456"/>
                </a:lnTo>
                <a:cubicBezTo>
                  <a:pt x="952818" y="3026043"/>
                  <a:pt x="973455" y="3030707"/>
                  <a:pt x="989330" y="3038446"/>
                </a:cubicBezTo>
                <a:cubicBezTo>
                  <a:pt x="1005205" y="3046185"/>
                  <a:pt x="1018302" y="3057992"/>
                  <a:pt x="1028621" y="3073867"/>
                </a:cubicBezTo>
                <a:cubicBezTo>
                  <a:pt x="1035765" y="3085376"/>
                  <a:pt x="1040825" y="3100358"/>
                  <a:pt x="1043802" y="3118813"/>
                </a:cubicBezTo>
                <a:cubicBezTo>
                  <a:pt x="1046778" y="3137267"/>
                  <a:pt x="1048266" y="3163560"/>
                  <a:pt x="1048266" y="3197692"/>
                </a:cubicBezTo>
                <a:lnTo>
                  <a:pt x="1048266" y="3636437"/>
                </a:lnTo>
                <a:cubicBezTo>
                  <a:pt x="1048266" y="3677315"/>
                  <a:pt x="1046084" y="3707478"/>
                  <a:pt x="1041718" y="3726925"/>
                </a:cubicBezTo>
                <a:cubicBezTo>
                  <a:pt x="1037352" y="3746371"/>
                  <a:pt x="1028819" y="3762445"/>
                  <a:pt x="1016119" y="3775145"/>
                </a:cubicBezTo>
                <a:cubicBezTo>
                  <a:pt x="1005404" y="3786257"/>
                  <a:pt x="993002" y="3794493"/>
                  <a:pt x="978912" y="3799850"/>
                </a:cubicBezTo>
                <a:cubicBezTo>
                  <a:pt x="964823" y="3805208"/>
                  <a:pt x="946269" y="3808482"/>
                  <a:pt x="923251" y="3809673"/>
                </a:cubicBezTo>
                <a:lnTo>
                  <a:pt x="923251" y="3823365"/>
                </a:lnTo>
                <a:lnTo>
                  <a:pt x="1303655" y="3823365"/>
                </a:lnTo>
                <a:lnTo>
                  <a:pt x="1303655" y="3809673"/>
                </a:lnTo>
                <a:cubicBezTo>
                  <a:pt x="1280637" y="3808482"/>
                  <a:pt x="1262083" y="3805208"/>
                  <a:pt x="1247994" y="3799850"/>
                </a:cubicBezTo>
                <a:cubicBezTo>
                  <a:pt x="1233905" y="3794493"/>
                  <a:pt x="1221502" y="3786257"/>
                  <a:pt x="1210787" y="3775145"/>
                </a:cubicBezTo>
                <a:cubicBezTo>
                  <a:pt x="1198484" y="3762445"/>
                  <a:pt x="1190050" y="3746272"/>
                  <a:pt x="1185486" y="3726627"/>
                </a:cubicBezTo>
                <a:cubicBezTo>
                  <a:pt x="1180922" y="3706982"/>
                  <a:pt x="1178640" y="3676918"/>
                  <a:pt x="1178640" y="3636437"/>
                </a:cubicBezTo>
                <a:lnTo>
                  <a:pt x="1178640" y="3422720"/>
                </a:lnTo>
                <a:lnTo>
                  <a:pt x="1295321" y="3422720"/>
                </a:lnTo>
                <a:cubicBezTo>
                  <a:pt x="1346915" y="3422720"/>
                  <a:pt x="1379459" y="3422125"/>
                  <a:pt x="1392952" y="3420934"/>
                </a:cubicBezTo>
                <a:cubicBezTo>
                  <a:pt x="1435418" y="3417362"/>
                  <a:pt x="1471533" y="3406845"/>
                  <a:pt x="1501299" y="3389382"/>
                </a:cubicBezTo>
                <a:cubicBezTo>
                  <a:pt x="1558449" y="3355648"/>
                  <a:pt x="1587024" y="3302467"/>
                  <a:pt x="1587024" y="3229839"/>
                </a:cubicBezTo>
                <a:cubicBezTo>
                  <a:pt x="1587024" y="3158401"/>
                  <a:pt x="1558846" y="3101251"/>
                  <a:pt x="1502490" y="3058389"/>
                </a:cubicBezTo>
                <a:cubicBezTo>
                  <a:pt x="1477884" y="3039339"/>
                  <a:pt x="1450697" y="3026639"/>
                  <a:pt x="1420932" y="3020289"/>
                </a:cubicBezTo>
                <a:cubicBezTo>
                  <a:pt x="1391166" y="3013939"/>
                  <a:pt x="1344930" y="3010764"/>
                  <a:pt x="1282224" y="3010764"/>
                </a:cubicBezTo>
                <a:close/>
                <a:moveTo>
                  <a:pt x="4416544" y="2989928"/>
                </a:moveTo>
                <a:cubicBezTo>
                  <a:pt x="4358998" y="2989928"/>
                  <a:pt x="4309189" y="3009374"/>
                  <a:pt x="4267122" y="3048268"/>
                </a:cubicBezTo>
                <a:cubicBezTo>
                  <a:pt x="4243309" y="3070096"/>
                  <a:pt x="4224754" y="3096290"/>
                  <a:pt x="4211459" y="3126850"/>
                </a:cubicBezTo>
                <a:cubicBezTo>
                  <a:pt x="4198164" y="3157409"/>
                  <a:pt x="4191517" y="3189159"/>
                  <a:pt x="4191517" y="3222100"/>
                </a:cubicBezTo>
                <a:cubicBezTo>
                  <a:pt x="4191517" y="3275678"/>
                  <a:pt x="4208582" y="3321120"/>
                  <a:pt x="4242713" y="3358426"/>
                </a:cubicBezTo>
                <a:cubicBezTo>
                  <a:pt x="4255017" y="3371920"/>
                  <a:pt x="4271189" y="3385215"/>
                  <a:pt x="4291231" y="3398312"/>
                </a:cubicBezTo>
                <a:cubicBezTo>
                  <a:pt x="4311273" y="3411409"/>
                  <a:pt x="4340146" y="3427482"/>
                  <a:pt x="4377849" y="3446532"/>
                </a:cubicBezTo>
                <a:cubicBezTo>
                  <a:pt x="4420712" y="3468360"/>
                  <a:pt x="4452561" y="3486418"/>
                  <a:pt x="4473397" y="3500706"/>
                </a:cubicBezTo>
                <a:cubicBezTo>
                  <a:pt x="4494233" y="3514993"/>
                  <a:pt x="4510405" y="3529876"/>
                  <a:pt x="4521915" y="3545354"/>
                </a:cubicBezTo>
                <a:cubicBezTo>
                  <a:pt x="4533028" y="3560435"/>
                  <a:pt x="4541858" y="3578493"/>
                  <a:pt x="4548406" y="3599528"/>
                </a:cubicBezTo>
                <a:cubicBezTo>
                  <a:pt x="4554955" y="3620562"/>
                  <a:pt x="4558229" y="3641200"/>
                  <a:pt x="4558229" y="3661440"/>
                </a:cubicBezTo>
                <a:cubicBezTo>
                  <a:pt x="4558229" y="3708271"/>
                  <a:pt x="4543346" y="3746967"/>
                  <a:pt x="4513580" y="3777526"/>
                </a:cubicBezTo>
                <a:cubicBezTo>
                  <a:pt x="4483815" y="3808085"/>
                  <a:pt x="4446111" y="3823365"/>
                  <a:pt x="4400471" y="3823365"/>
                </a:cubicBezTo>
                <a:cubicBezTo>
                  <a:pt x="4334987" y="3823365"/>
                  <a:pt x="4280615" y="3790108"/>
                  <a:pt x="4237355" y="3723594"/>
                </a:cubicBezTo>
                <a:cubicBezTo>
                  <a:pt x="4214337" y="3687566"/>
                  <a:pt x="4194493" y="3638273"/>
                  <a:pt x="4177824" y="3575715"/>
                </a:cubicBezTo>
                <a:lnTo>
                  <a:pt x="4164132" y="3575120"/>
                </a:lnTo>
                <a:lnTo>
                  <a:pt x="4162346" y="3820984"/>
                </a:lnTo>
                <a:lnTo>
                  <a:pt x="4176038" y="3820984"/>
                </a:lnTo>
                <a:cubicBezTo>
                  <a:pt x="4183182" y="3801934"/>
                  <a:pt x="4196279" y="3792409"/>
                  <a:pt x="4215329" y="3792409"/>
                </a:cubicBezTo>
                <a:cubicBezTo>
                  <a:pt x="4221282" y="3792409"/>
                  <a:pt x="4226641" y="3793203"/>
                  <a:pt x="4231402" y="3794790"/>
                </a:cubicBezTo>
                <a:cubicBezTo>
                  <a:pt x="4236165" y="3796378"/>
                  <a:pt x="4250849" y="3802529"/>
                  <a:pt x="4275455" y="3813245"/>
                </a:cubicBezTo>
                <a:cubicBezTo>
                  <a:pt x="4322684" y="3833486"/>
                  <a:pt x="4371896" y="3843606"/>
                  <a:pt x="4423093" y="3843606"/>
                </a:cubicBezTo>
                <a:cubicBezTo>
                  <a:pt x="4479052" y="3843606"/>
                  <a:pt x="4527669" y="3831035"/>
                  <a:pt x="4568944" y="3805892"/>
                </a:cubicBezTo>
                <a:cubicBezTo>
                  <a:pt x="4610220" y="3780749"/>
                  <a:pt x="4641176" y="3745017"/>
                  <a:pt x="4661813" y="3698694"/>
                </a:cubicBezTo>
                <a:cubicBezTo>
                  <a:pt x="4676498" y="3665437"/>
                  <a:pt x="4683840" y="3630596"/>
                  <a:pt x="4683840" y="3594170"/>
                </a:cubicBezTo>
                <a:cubicBezTo>
                  <a:pt x="4683840" y="3539345"/>
                  <a:pt x="4667593" y="3491274"/>
                  <a:pt x="4635099" y="3449955"/>
                </a:cubicBezTo>
                <a:cubicBezTo>
                  <a:pt x="4606567" y="3413009"/>
                  <a:pt x="4560002" y="3379241"/>
                  <a:pt x="4495405" y="3348650"/>
                </a:cubicBezTo>
                <a:lnTo>
                  <a:pt x="4411596" y="3308132"/>
                </a:lnTo>
                <a:cubicBezTo>
                  <a:pt x="4326392" y="3267607"/>
                  <a:pt x="4283790" y="3214171"/>
                  <a:pt x="4283790" y="3147825"/>
                </a:cubicBezTo>
                <a:cubicBezTo>
                  <a:pt x="4283790" y="3131138"/>
                  <a:pt x="4286861" y="3114452"/>
                  <a:pt x="4293003" y="3097768"/>
                </a:cubicBezTo>
                <a:cubicBezTo>
                  <a:pt x="4299145" y="3081083"/>
                  <a:pt x="4307565" y="3066583"/>
                  <a:pt x="4318262" y="3054268"/>
                </a:cubicBezTo>
                <a:cubicBezTo>
                  <a:pt x="4344009" y="3024075"/>
                  <a:pt x="4379071" y="3008978"/>
                  <a:pt x="4423446" y="3008978"/>
                </a:cubicBezTo>
                <a:cubicBezTo>
                  <a:pt x="4453950" y="3008978"/>
                  <a:pt x="4480889" y="3016419"/>
                  <a:pt x="4504264" y="3031302"/>
                </a:cubicBezTo>
                <a:cubicBezTo>
                  <a:pt x="4527640" y="3046185"/>
                  <a:pt x="4549033" y="3069104"/>
                  <a:pt x="4568443" y="3100061"/>
                </a:cubicBezTo>
                <a:cubicBezTo>
                  <a:pt x="4579139" y="3117126"/>
                  <a:pt x="4588351" y="3135680"/>
                  <a:pt x="4596077" y="3155722"/>
                </a:cubicBezTo>
                <a:cubicBezTo>
                  <a:pt x="4603804" y="3175764"/>
                  <a:pt x="4613016" y="3204637"/>
                  <a:pt x="4623713" y="3242340"/>
                </a:cubicBezTo>
                <a:lnTo>
                  <a:pt x="4637405" y="3242340"/>
                </a:lnTo>
                <a:lnTo>
                  <a:pt x="4633239" y="3006001"/>
                </a:lnTo>
                <a:lnTo>
                  <a:pt x="4619546" y="3006001"/>
                </a:lnTo>
                <a:cubicBezTo>
                  <a:pt x="4614784" y="3026242"/>
                  <a:pt x="4605458" y="3036362"/>
                  <a:pt x="4591566" y="3036362"/>
                </a:cubicBezTo>
                <a:cubicBezTo>
                  <a:pt x="4586010" y="3036362"/>
                  <a:pt x="4579660" y="3035271"/>
                  <a:pt x="4572516" y="3033088"/>
                </a:cubicBezTo>
                <a:cubicBezTo>
                  <a:pt x="4565372" y="3030905"/>
                  <a:pt x="4551879" y="3025845"/>
                  <a:pt x="4532035" y="3017908"/>
                </a:cubicBezTo>
                <a:cubicBezTo>
                  <a:pt x="4505444" y="3006795"/>
                  <a:pt x="4484212" y="2999354"/>
                  <a:pt x="4468337" y="2995583"/>
                </a:cubicBezTo>
                <a:cubicBezTo>
                  <a:pt x="4452462" y="2991813"/>
                  <a:pt x="4435197" y="2989928"/>
                  <a:pt x="4416544" y="298992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37ED21-E221-4742-BC91-D61F87F05815}"/>
              </a:ext>
            </a:extLst>
          </p:cNvPr>
          <p:cNvSpPr txBox="1"/>
          <p:nvPr/>
        </p:nvSpPr>
        <p:spPr>
          <a:xfrm>
            <a:off x="3978112" y="3978110"/>
            <a:ext cx="4666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latin typeface="Baskerville Old Face" panose="02020602080505020303" pitchFamily="18" charset="0"/>
              </a:rPr>
              <a:t>Avgust i septembar 2023.</a:t>
            </a:r>
            <a:endParaRPr lang="en-US" sz="3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4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D0D02-577A-4867-8DDA-AF399E8EC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8" y="384697"/>
            <a:ext cx="4566454" cy="6088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67B432-02E2-4B47-A681-0DADC2967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87" y="384697"/>
            <a:ext cx="4064695" cy="60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6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F77E36-1E1F-4540-A00A-EFEF64A0F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2" y="815849"/>
            <a:ext cx="2936720" cy="5220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882CC3-BBDF-4E49-B0BD-CC4B8BDA6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30" y="815849"/>
            <a:ext cx="3487630" cy="5224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86C35A-E12A-4759-A238-0725D8177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98" y="815849"/>
            <a:ext cx="3487630" cy="52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11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7668E-5982-415E-A177-E3025197E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85" y="814045"/>
            <a:ext cx="3487630" cy="5224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2B6D2A-DBFA-4BDE-9CB7-FB55B2267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3" y="814045"/>
            <a:ext cx="3487630" cy="5224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50241E-415E-4E02-AA06-272166310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17" y="816990"/>
            <a:ext cx="3487311" cy="52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C62A2D-0A48-4C8E-A6C1-0C5E8EF86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4" y="263955"/>
            <a:ext cx="4226106" cy="6330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F77CF9-BD05-40C4-BBFD-5A5D3C7D3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70" y="149701"/>
            <a:ext cx="4714712" cy="3147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9CCA20-9016-4BB7-812C-D0F46A378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46" y="3446723"/>
            <a:ext cx="4714736" cy="314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7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7"/>
          <a:stretch/>
        </p:blipFill>
        <p:spPr bwMode="auto">
          <a:xfrm>
            <a:off x="0" y="-79423"/>
            <a:ext cx="12191999" cy="69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CBB154-9E73-4915-8427-11E9C3683619}"/>
              </a:ext>
            </a:extLst>
          </p:cNvPr>
          <p:cNvSpPr txBox="1"/>
          <p:nvPr/>
        </p:nvSpPr>
        <p:spPr>
          <a:xfrm>
            <a:off x="325120" y="5410200"/>
            <a:ext cx="475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Baskerville Old Face" panose="02020602080505020303" pitchFamily="18" charset="0"/>
              </a:rPr>
              <a:t>PUTOVANJA</a:t>
            </a:r>
          </a:p>
        </p:txBody>
      </p:sp>
    </p:spTree>
    <p:extLst>
      <p:ext uri="{BB962C8B-B14F-4D97-AF65-F5344CB8AC3E}">
        <p14:creationId xmlns:p14="http://schemas.microsoft.com/office/powerpoint/2010/main" val="3609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6" t="43107" r="67191" b="409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84" y="2346841"/>
            <a:ext cx="432435" cy="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3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9EF8F0-AFBA-4703-AAB4-92FE6F023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19556"/>
          <a:stretch/>
        </p:blipFill>
        <p:spPr>
          <a:xfrm>
            <a:off x="293370" y="167640"/>
            <a:ext cx="3054621" cy="363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DFE960-8784-4A8A-8D6D-4A865EEE6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09" y="167640"/>
            <a:ext cx="4867910" cy="6490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610404-E754-4D26-897D-ADE2041A86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8"/>
          <a:stretch/>
        </p:blipFill>
        <p:spPr>
          <a:xfrm>
            <a:off x="3651239" y="167640"/>
            <a:ext cx="2919489" cy="3632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692AAB-3CD1-4EE8-BDBF-959CFD6A3E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37" y="3958509"/>
            <a:ext cx="4092335" cy="27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60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6" t="43107" r="67191" b="409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84" y="2346841"/>
            <a:ext cx="432435" cy="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28176" r="64501" b="558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61" y="2712601"/>
            <a:ext cx="432435" cy="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75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952E5A-2EBC-4E53-A0C5-830DE333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5" y="622229"/>
            <a:ext cx="3162023" cy="5616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5073B9-B56F-4AEA-8B14-12E3CCA04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15407"/>
          <a:stretch/>
        </p:blipFill>
        <p:spPr>
          <a:xfrm>
            <a:off x="3520296" y="622229"/>
            <a:ext cx="4333384" cy="5613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7A1CA2-C4F8-445B-AF60-3CB41489E5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6927"/>
          <a:stretch/>
        </p:blipFill>
        <p:spPr>
          <a:xfrm>
            <a:off x="7963588" y="622229"/>
            <a:ext cx="4073500" cy="56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7"/>
          <a:stretch/>
        </p:blipFill>
        <p:spPr bwMode="auto">
          <a:xfrm>
            <a:off x="0" y="-79423"/>
            <a:ext cx="12191999" cy="69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FAE25F-05B2-4D79-A37C-FDBEDDBE5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5" y="353906"/>
            <a:ext cx="4612640" cy="615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DA3BF0-716E-448A-A049-D92CF9B47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0963"/>
          <a:stretch/>
        </p:blipFill>
        <p:spPr>
          <a:xfrm>
            <a:off x="5384277" y="353906"/>
            <a:ext cx="6473040" cy="61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8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28176" r="64501" b="558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61" y="2712601"/>
            <a:ext cx="432435" cy="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64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25152" r="66985" b="589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1" y="2865001"/>
            <a:ext cx="432435" cy="432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93B716-4D9C-46AE-860F-418C49528690}"/>
              </a:ext>
            </a:extLst>
          </p:cNvPr>
          <p:cNvSpPr txBox="1"/>
          <p:nvPr/>
        </p:nvSpPr>
        <p:spPr>
          <a:xfrm>
            <a:off x="5709920" y="2758052"/>
            <a:ext cx="313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Baskerville Old Face" panose="02020602080505020303" pitchFamily="18" charset="0"/>
              </a:rPr>
              <a:t>SAN MARINO</a:t>
            </a:r>
          </a:p>
        </p:txBody>
      </p:sp>
    </p:spTree>
    <p:extLst>
      <p:ext uri="{BB962C8B-B14F-4D97-AF65-F5344CB8AC3E}">
        <p14:creationId xmlns:p14="http://schemas.microsoft.com/office/powerpoint/2010/main" val="3603377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92410-1F38-458B-83AF-BC3B98578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 b="33333"/>
          <a:stretch/>
        </p:blipFill>
        <p:spPr>
          <a:xfrm>
            <a:off x="3099692" y="526189"/>
            <a:ext cx="5992615" cy="58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2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CB9233-74C4-429B-B0EC-89806FEBB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94" y="0"/>
            <a:ext cx="385930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52AE62-AFB5-4D88-AD96-CC3651918B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/>
        </p:blipFill>
        <p:spPr>
          <a:xfrm>
            <a:off x="405130" y="172721"/>
            <a:ext cx="3171190" cy="3698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0DBCAC-6F58-42A5-B54F-6A65AA781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" b="41333"/>
          <a:stretch/>
        </p:blipFill>
        <p:spPr>
          <a:xfrm>
            <a:off x="4024854" y="172720"/>
            <a:ext cx="3859306" cy="3698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4D9C1B-9E7C-460C-BC5C-D45EBBF1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5" b="44000"/>
          <a:stretch/>
        </p:blipFill>
        <p:spPr>
          <a:xfrm>
            <a:off x="4176507" y="4011740"/>
            <a:ext cx="3556000" cy="2705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C6DF12-584A-43AD-BA67-2A5E3B88E3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" y="4043681"/>
            <a:ext cx="3522129" cy="26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53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25152" r="66985" b="589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1" y="2865001"/>
            <a:ext cx="432435" cy="432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93B716-4D9C-46AE-860F-418C49528690}"/>
              </a:ext>
            </a:extLst>
          </p:cNvPr>
          <p:cNvSpPr txBox="1"/>
          <p:nvPr/>
        </p:nvSpPr>
        <p:spPr>
          <a:xfrm>
            <a:off x="5709920" y="2758052"/>
            <a:ext cx="313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Baskerville Old Face" panose="02020602080505020303" pitchFamily="18" charset="0"/>
              </a:rPr>
              <a:t>SAN MARINO</a:t>
            </a:r>
          </a:p>
        </p:txBody>
      </p:sp>
    </p:spTree>
    <p:extLst>
      <p:ext uri="{BB962C8B-B14F-4D97-AF65-F5344CB8AC3E}">
        <p14:creationId xmlns:p14="http://schemas.microsoft.com/office/powerpoint/2010/main" val="3317574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30865" r="64694" b="531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15" y="2335990"/>
            <a:ext cx="432435" cy="43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367C05-4647-4FDA-8DC3-830284D01DBE}"/>
              </a:ext>
            </a:extLst>
          </p:cNvPr>
          <p:cNvSpPr txBox="1"/>
          <p:nvPr/>
        </p:nvSpPr>
        <p:spPr>
          <a:xfrm>
            <a:off x="7011711" y="2198264"/>
            <a:ext cx="4086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Porto </a:t>
            </a:r>
            <a:r>
              <a:rPr lang="en-US" sz="4000" dirty="0" err="1">
                <a:latin typeface="Baskerville Old Face" panose="02020602080505020303" pitchFamily="18" charset="0"/>
              </a:rPr>
              <a:t>Sant’Elpidio</a:t>
            </a:r>
            <a:endParaRPr lang="en-US" sz="4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40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3325C1-4967-4219-971B-4757E7EC4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9" y="425980"/>
            <a:ext cx="2943128" cy="3797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7829DB-9FA6-4332-951A-1F80436B5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21" y="2854618"/>
            <a:ext cx="2568879" cy="3791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304325-5926-4705-A754-6DCF6FA7F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81" y="1261880"/>
            <a:ext cx="3155719" cy="4071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20A286-413C-45BF-8A10-F6BFFFA4D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56" y="1307441"/>
            <a:ext cx="3285765" cy="42431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8254BF8-35A0-4C22-B9AC-F2FE48B594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21" y="851322"/>
            <a:ext cx="3995400" cy="5155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9CCBC0-3BA7-4896-AC44-0ADCFEFDE0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59" y="703893"/>
            <a:ext cx="4279598" cy="5526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9CCB61-1072-4745-AE9D-EF661E3DF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5" y="261597"/>
            <a:ext cx="3928512" cy="5069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331C58-0A2C-4F56-A7FC-FB7CB40B6F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65" y="261597"/>
            <a:ext cx="3495939" cy="4510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382879-DFE5-486D-8C2A-6D473142DD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3" y="1315185"/>
            <a:ext cx="4131631" cy="53311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921687-8782-438A-8C01-B2325BF468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06" y="667083"/>
            <a:ext cx="4252443" cy="54870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E699714-379A-4976-8499-6D498E53A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01" y="99853"/>
            <a:ext cx="5219314" cy="67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87DE54-3381-46BE-A3DF-248A0C223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0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2223B6-9E72-4D16-9B26-F93AE9A19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6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65EA14-56B0-4D49-A6EC-B1C422BB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0"/>
            <a:ext cx="516064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BA3A51-1E19-4962-AA36-42D194418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r="20529"/>
          <a:stretch/>
        </p:blipFill>
        <p:spPr>
          <a:xfrm>
            <a:off x="0" y="0"/>
            <a:ext cx="3717807" cy="386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154A21-51EE-420A-9095-49F47107E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3" b="8479"/>
          <a:stretch/>
        </p:blipFill>
        <p:spPr>
          <a:xfrm>
            <a:off x="8873434" y="0"/>
            <a:ext cx="3306270" cy="3242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D87F55-381F-4178-BDB4-34BE425B8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206" y="2397760"/>
            <a:ext cx="3307022" cy="446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A3E9B9-3EE1-4209-9469-9DF66A6D72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7" b="35745"/>
          <a:stretch/>
        </p:blipFill>
        <p:spPr>
          <a:xfrm>
            <a:off x="-5772" y="3860800"/>
            <a:ext cx="3717808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8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BA20709-9704-4823-9C9F-2C12E216A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30865" r="64694" b="531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D5D1D-75B9-49F1-AC55-34AFD44F4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15" y="2335990"/>
            <a:ext cx="432435" cy="43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367C05-4647-4FDA-8DC3-830284D01DBE}"/>
              </a:ext>
            </a:extLst>
          </p:cNvPr>
          <p:cNvSpPr txBox="1"/>
          <p:nvPr/>
        </p:nvSpPr>
        <p:spPr>
          <a:xfrm>
            <a:off x="7011711" y="2198264"/>
            <a:ext cx="4086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Porto </a:t>
            </a:r>
            <a:r>
              <a:rPr lang="en-US" sz="4000" dirty="0" err="1">
                <a:latin typeface="Baskerville Old Face" panose="02020602080505020303" pitchFamily="18" charset="0"/>
              </a:rPr>
              <a:t>Sant’Elpidio</a:t>
            </a:r>
            <a:endParaRPr lang="en-US" sz="4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26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D685F4-7478-474B-B272-F844D264B1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r="380" b="8875"/>
          <a:stretch/>
        </p:blipFill>
        <p:spPr>
          <a:xfrm>
            <a:off x="508653" y="157089"/>
            <a:ext cx="11174694" cy="65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8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D06157-E504-49CF-BA06-9364D6EA6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58" y="234387"/>
            <a:ext cx="3859306" cy="638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CF6431-663F-40EF-84F5-E62FB14C3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40" y="234387"/>
            <a:ext cx="3855749" cy="6389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19E5E1A-254C-4642-8772-5F53D3541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5" y="234387"/>
            <a:ext cx="3593939" cy="63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7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7D78EC-10B8-40F3-933B-EB30DB29A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60" y="517967"/>
            <a:ext cx="3855749" cy="5822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6829FF-63FC-4AD2-9CE7-FCF48D4E7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32" y="517967"/>
            <a:ext cx="4379089" cy="58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4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487425-C171-4D00-A6A3-C0AC2F561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10" y="1335902"/>
            <a:ext cx="5436243" cy="4077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212625-359E-407C-801C-C9E09E3BB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0" y="1335902"/>
            <a:ext cx="2794285" cy="4186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80BDC6-5481-4F47-A8A1-39F9C9E90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81" y="1335902"/>
            <a:ext cx="3142891" cy="41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6A5577-078E-454B-AC61-D6BEBBE91071}"/>
              </a:ext>
            </a:extLst>
          </p:cNvPr>
          <p:cNvSpPr txBox="1"/>
          <p:nvPr/>
        </p:nvSpPr>
        <p:spPr>
          <a:xfrm>
            <a:off x="1585731" y="2136338"/>
            <a:ext cx="90205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askerville Old Face" panose="02020602080505020303" pitchFamily="18" charset="0"/>
              </a:rPr>
              <a:t>Photographer </a:t>
            </a:r>
          </a:p>
          <a:p>
            <a:pPr algn="ctr"/>
            <a:r>
              <a:rPr lang="en-US" sz="5400" dirty="0">
                <a:latin typeface="Baskerville Old Face" panose="02020602080505020303" pitchFamily="18" charset="0"/>
              </a:rPr>
              <a:t>or (AND)</a:t>
            </a:r>
          </a:p>
          <a:p>
            <a:pPr algn="ctr"/>
            <a:r>
              <a:rPr lang="en-US" sz="5400" dirty="0">
                <a:latin typeface="Baskerville Old Face" panose="02020602080505020303" pitchFamily="18" charset="0"/>
              </a:rPr>
              <a:t>social media manager </a:t>
            </a:r>
          </a:p>
        </p:txBody>
      </p:sp>
    </p:spTree>
    <p:extLst>
      <p:ext uri="{BB962C8B-B14F-4D97-AF65-F5344CB8AC3E}">
        <p14:creationId xmlns:p14="http://schemas.microsoft.com/office/powerpoint/2010/main" val="1708425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FD8860-9968-49F4-8EAD-D3E51A7E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089632-019A-4A4D-9C88-D45EE17B5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1" y="625032"/>
            <a:ext cx="4039564" cy="5386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5AC49C-933E-4766-A54B-0F684EA1C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7292"/>
          <a:stretch/>
        </p:blipFill>
        <p:spPr>
          <a:xfrm>
            <a:off x="8533016" y="625032"/>
            <a:ext cx="3469029" cy="5386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C45B93-AA55-4546-B994-71D838707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6" b="33169"/>
          <a:stretch/>
        </p:blipFill>
        <p:spPr>
          <a:xfrm>
            <a:off x="4599461" y="3672058"/>
            <a:ext cx="3563613" cy="2955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A55D6F-68D7-4A5B-AC6B-EED3DC49B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4" b="23672"/>
          <a:stretch/>
        </p:blipFill>
        <p:spPr>
          <a:xfrm>
            <a:off x="4584964" y="308726"/>
            <a:ext cx="3563613" cy="31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6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34</Words>
  <Application>Microsoft Office PowerPoint</Application>
  <PresentationFormat>Widescreen</PresentationFormat>
  <Paragraphs>21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Baskerville Old Face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Paksa u Italiji</dc:title>
  <dc:creator>HP</dc:creator>
  <cp:lastModifiedBy>Ljiljana</cp:lastModifiedBy>
  <cp:revision>7</cp:revision>
  <dcterms:created xsi:type="dcterms:W3CDTF">2023-10-17T09:55:41Z</dcterms:created>
  <dcterms:modified xsi:type="dcterms:W3CDTF">2023-10-17T19:00:57Z</dcterms:modified>
</cp:coreProperties>
</file>