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1" r:id="rId4"/>
    <p:sldId id="259" r:id="rId5"/>
    <p:sldId id="274" r:id="rId6"/>
    <p:sldId id="260" r:id="rId7"/>
    <p:sldId id="257" r:id="rId8"/>
    <p:sldId id="272" r:id="rId9"/>
    <p:sldId id="275" r:id="rId10"/>
    <p:sldId id="268" r:id="rId11"/>
    <p:sldId id="273" r:id="rId12"/>
    <p:sldId id="267" r:id="rId13"/>
    <p:sldId id="266" r:id="rId14"/>
    <p:sldId id="270" r:id="rId15"/>
    <p:sldId id="265" r:id="rId16"/>
    <p:sldId id="262" r:id="rId17"/>
    <p:sldId id="263" r:id="rId18"/>
    <p:sldId id="271" r:id="rId19"/>
    <p:sldId id="264" r:id="rId20"/>
    <p:sldId id="269" r:id="rId21"/>
    <p:sldId id="276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1" d="100"/>
          <a:sy n="51" d="100"/>
        </p:scale>
        <p:origin x="1720" y="2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F00E2-3541-44A5-B9BA-1BDC5663A8C3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DF12-4533-4F85-9CE6-0444777363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F00E2-3541-44A5-B9BA-1BDC5663A8C3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DF12-4533-4F85-9CE6-0444777363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F00E2-3541-44A5-B9BA-1BDC5663A8C3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DF12-4533-4F85-9CE6-0444777363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F00E2-3541-44A5-B9BA-1BDC5663A8C3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DF12-4533-4F85-9CE6-0444777363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F00E2-3541-44A5-B9BA-1BDC5663A8C3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DF12-4533-4F85-9CE6-0444777363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F00E2-3541-44A5-B9BA-1BDC5663A8C3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DF12-4533-4F85-9CE6-0444777363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F00E2-3541-44A5-B9BA-1BDC5663A8C3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DF12-4533-4F85-9CE6-0444777363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F00E2-3541-44A5-B9BA-1BDC5663A8C3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DF12-4533-4F85-9CE6-0444777363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F00E2-3541-44A5-B9BA-1BDC5663A8C3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DF12-4533-4F85-9CE6-0444777363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F00E2-3541-44A5-B9BA-1BDC5663A8C3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DF12-4533-4F85-9CE6-0444777363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F00E2-3541-44A5-B9BA-1BDC5663A8C3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DF12-4533-4F85-9CE6-0444777363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F00E2-3541-44A5-B9BA-1BDC5663A8C3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A0DF12-4533-4F85-9CE6-04447773631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720" y="3214686"/>
            <a:ext cx="8715436" cy="2214578"/>
          </a:xfrm>
        </p:spPr>
        <p:txBody>
          <a:bodyPr/>
          <a:lstStyle/>
          <a:p>
            <a:r>
              <a:rPr lang="sr-Latn-R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DOLAZNE MOBILNOSTI OSOBLJA </a:t>
            </a:r>
            <a:br>
              <a:rPr lang="sr-Latn-R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sr-Latn-R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2023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026" name="Picture 3" descr="Erasmus + student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236788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3306" y="142852"/>
            <a:ext cx="1381125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15272" y="0"/>
            <a:ext cx="129222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65504" y="1142984"/>
            <a:ext cx="3220942" cy="1245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142844" y="2671754"/>
            <a:ext cx="8858312" cy="400056"/>
          </a:xfrm>
        </p:spPr>
        <p:txBody>
          <a:bodyPr>
            <a:normAutofit fontScale="77500" lnSpcReduction="20000"/>
          </a:bodyPr>
          <a:lstStyle/>
          <a:p>
            <a:r>
              <a:rPr lang="sr-Latn-R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ODSEK VISOKA ŽELEZNIČKA ŠKOLA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2844" y="5715016"/>
            <a:ext cx="90011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R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LEARNING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&amp;</a:t>
            </a:r>
            <a:r>
              <a:rPr lang="sr-Latn-R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TEACHING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746421" cy="4303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0" y="71414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sr-Latn-R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 laboratoriji sa simulatorom</a:t>
            </a:r>
            <a:endParaRPr lang="en-US" sz="3200" dirty="0">
              <a:solidFill>
                <a:srgbClr val="002060"/>
              </a:solidFill>
            </a:endParaRP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42286" y="2214554"/>
            <a:ext cx="4095728" cy="448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48" y="4329117"/>
            <a:ext cx="3523344" cy="252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81075"/>
            <a:ext cx="5286380" cy="2555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0" y="71414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R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 amfiteatru, biblioteci...</a:t>
            </a:r>
            <a:endParaRPr lang="en-US" sz="3200" dirty="0">
              <a:solidFill>
                <a:srgbClr val="002060"/>
              </a:solidFill>
            </a:endParaRP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91414" y="3500438"/>
            <a:ext cx="4293676" cy="3232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631824"/>
            <a:ext cx="8215370" cy="6180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0" y="71414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R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Druženje o svom trošku...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644524"/>
            <a:ext cx="7858180" cy="6142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0" y="71414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R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Dispečerski centar pruge Bg Centar-Novi Sad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625474"/>
            <a:ext cx="8286808" cy="620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0" y="71414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R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Domaćin Infrastruktura železnice Srbije a.d.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625474"/>
            <a:ext cx="8215370" cy="616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0" y="71414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R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Kontrolna soba video nadzora Bg Centar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9773" y="625043"/>
            <a:ext cx="8154193" cy="6113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0" y="71414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Sokolom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Novog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Sada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5268" y="602468"/>
            <a:ext cx="8057259" cy="604124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0" y="71414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R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 profesori imaju dušu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2896" y="650874"/>
            <a:ext cx="8101069" cy="6032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0" y="71414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R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 i asistenti...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8335" y="714356"/>
            <a:ext cx="8057638" cy="6048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0" y="71414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R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Šetnja od Petrovaradina do Novog Sada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title"/>
          </p:nvPr>
        </p:nvSpPr>
        <p:spPr>
          <a:xfrm>
            <a:off x="457200" y="774704"/>
            <a:ext cx="8401080" cy="939784"/>
          </a:xfrm>
        </p:spPr>
        <p:txBody>
          <a:bodyPr>
            <a:noAutofit/>
          </a:bodyPr>
          <a:lstStyle/>
          <a:p>
            <a:pPr lvl="0"/>
            <a:r>
              <a:rPr lang="en-GB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Higher School of Transport "</a:t>
            </a:r>
            <a:r>
              <a:rPr lang="en-GB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Todor</a:t>
            </a:r>
            <a:r>
              <a:rPr lang="en-GB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Kableshkov</a:t>
            </a:r>
            <a:r>
              <a:rPr lang="en-GB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", Faculty „Transport Management", Sofia, Republic of Bulgaria</a:t>
            </a:r>
            <a:r>
              <a:rPr lang="sr-Latn-R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1429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R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torak</a:t>
            </a:r>
            <a:r>
              <a:rPr lang="sr-Latn-R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11.04.2023.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godine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2143116"/>
            <a:ext cx="1928826" cy="158336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5" y="1643051"/>
            <a:ext cx="1335941" cy="150019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3214686"/>
            <a:ext cx="1294479" cy="147150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1714480" y="1614531"/>
            <a:ext cx="3213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 dirty="0">
                <a:latin typeface="Times New Roman" pitchFamily="18" charset="0"/>
                <a:cs typeface="Times New Roman" pitchFamily="18" charset="0"/>
              </a:rPr>
              <a:t>Prof. Julia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Varadinova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Dekan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57620" y="2214554"/>
            <a:ext cx="40379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CA" b="1" dirty="0" err="1">
                <a:latin typeface="Times New Roman" pitchFamily="18" charset="0"/>
                <a:cs typeface="Times New Roman" pitchFamily="18" charset="0"/>
              </a:rPr>
              <a:t>Vesela</a:t>
            </a:r>
            <a:r>
              <a:rPr lang="fr-CA" b="1" dirty="0">
                <a:latin typeface="Times New Roman" pitchFamily="18" charset="0"/>
                <a:cs typeface="Times New Roman" pitchFamily="18" charset="0"/>
              </a:rPr>
              <a:t> Dyakova </a:t>
            </a:r>
            <a:r>
              <a:rPr lang="fr-CA" dirty="0">
                <a:latin typeface="Times New Roman" pitchFamily="18" charset="0"/>
                <a:cs typeface="Times New Roman" pitchFamily="18" charset="0"/>
              </a:rPr>
              <a:t>- Erasmus+ </a:t>
            </a:r>
            <a:r>
              <a:rPr lang="fr-CA" dirty="0" err="1">
                <a:latin typeface="Times New Roman" pitchFamily="18" charset="0"/>
                <a:cs typeface="Times New Roman" pitchFamily="18" charset="0"/>
              </a:rPr>
              <a:t>Koordinator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00166" y="4357694"/>
            <a:ext cx="53578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>
                <a:latin typeface="Times New Roman" pitchFamily="18" charset="0"/>
                <a:cs typeface="Times New Roman" pitchFamily="18" charset="0"/>
              </a:rPr>
              <a:t>Vladimir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Gergov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Ekspert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iz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oblasti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poslovanja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357818" y="2714620"/>
            <a:ext cx="40004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b="1" dirty="0" err="1">
                <a:latin typeface="Times New Roman" pitchFamily="18" charset="0"/>
                <a:cs typeface="Times New Roman" pitchFamily="18" charset="0"/>
              </a:rPr>
              <a:t>Katya</a:t>
            </a:r>
            <a:r>
              <a:rPr lang="fr-CA" b="1" dirty="0">
                <a:latin typeface="Times New Roman" pitchFamily="18" charset="0"/>
                <a:cs typeface="Times New Roman" pitchFamily="18" charset="0"/>
              </a:rPr>
              <a:t> Dimitrova </a:t>
            </a:r>
            <a:r>
              <a:rPr lang="fr-CA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fr-CA" dirty="0" err="1">
                <a:latin typeface="Times New Roman" pitchFamily="18" charset="0"/>
                <a:cs typeface="Times New Roman" pitchFamily="18" charset="0"/>
              </a:rPr>
              <a:t>Tehnički</a:t>
            </a:r>
            <a:r>
              <a:rPr lang="fr-CA" dirty="0">
                <a:latin typeface="Times New Roman" pitchFamily="18" charset="0"/>
                <a:cs typeface="Times New Roman" pitchFamily="18" charset="0"/>
              </a:rPr>
              <a:t> sekretar </a:t>
            </a:r>
          </a:p>
          <a:p>
            <a:r>
              <a:rPr lang="fr-CA" dirty="0" err="1">
                <a:latin typeface="Times New Roman" pitchFamily="18" charset="0"/>
                <a:cs typeface="Times New Roman" pitchFamily="18" charset="0"/>
              </a:rPr>
              <a:t>Odseka</a:t>
            </a:r>
            <a:r>
              <a:rPr lang="fr-CA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A" dirty="0" err="1">
                <a:latin typeface="Times New Roman" pitchFamily="18" charset="0"/>
                <a:cs typeface="Times New Roman" pitchFamily="18" charset="0"/>
              </a:rPr>
              <a:t>za</a:t>
            </a:r>
            <a:r>
              <a:rPr lang="fr-CA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A" dirty="0" err="1">
                <a:latin typeface="Times New Roman" pitchFamily="18" charset="0"/>
                <a:cs typeface="Times New Roman" pitchFamily="18" charset="0"/>
              </a:rPr>
              <a:t>Tehnologiju</a:t>
            </a:r>
            <a:r>
              <a:rPr lang="fr-CA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CA" dirty="0" err="1">
                <a:latin typeface="Times New Roman" pitchFamily="18" charset="0"/>
                <a:cs typeface="Times New Roman" pitchFamily="18" charset="0"/>
              </a:rPr>
              <a:t>organizaciju</a:t>
            </a:r>
            <a:r>
              <a:rPr lang="fr-CA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fr-CA" dirty="0" err="1">
                <a:latin typeface="Times New Roman" pitchFamily="18" charset="0"/>
                <a:cs typeface="Times New Roman" pitchFamily="18" charset="0"/>
              </a:rPr>
              <a:t>transportni</a:t>
            </a:r>
            <a:r>
              <a:rPr lang="fr-CA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A" dirty="0" err="1">
                <a:latin typeface="Times New Roman" pitchFamily="18" charset="0"/>
                <a:cs typeface="Times New Roman" pitchFamily="18" charset="0"/>
              </a:rPr>
              <a:t>menadžment</a:t>
            </a:r>
            <a:endParaRPr lang="en-US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14745" y="2714620"/>
            <a:ext cx="1428760" cy="1656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Rectangle 17"/>
          <p:cNvSpPr/>
          <p:nvPr/>
        </p:nvSpPr>
        <p:spPr>
          <a:xfrm>
            <a:off x="0" y="4643446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Fakultet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za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Automatsku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kontrolu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računarstvo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Univerziteta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"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Politehnica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sr-Latn-R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Bukurešt, Republika Rumunija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44" y="5195092"/>
            <a:ext cx="1357322" cy="155337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20" name="Rectangle 19"/>
          <p:cNvSpPr/>
          <p:nvPr/>
        </p:nvSpPr>
        <p:spPr>
          <a:xfrm>
            <a:off x="1500166" y="6357958"/>
            <a:ext cx="55007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b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Ioan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Sacala</a:t>
            </a:r>
            <a:r>
              <a:rPr lang="sr-Latn-RS" b="1" dirty="0"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Potpredsednik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za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Međunarodnu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saradnju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ransition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196" y="625474"/>
            <a:ext cx="8089679" cy="6089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0" y="71414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R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Povratak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Sokolom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R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 Beograd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35743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R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DRUŽIĆEMO SE OPET!</a:t>
            </a:r>
          </a:p>
          <a:p>
            <a:pPr algn="ctr"/>
            <a:r>
              <a:rPr lang="sr-Latn-R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ZAHVALJUJUĆI </a:t>
            </a:r>
          </a:p>
          <a:p>
            <a:pPr algn="ctr"/>
            <a:r>
              <a:rPr lang="sr-Latn-R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ERASMUS+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14422"/>
            <a:ext cx="9144000" cy="4178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0" y="343895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sr-Latn-R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 rukovodstvom ATUSS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58" y="285728"/>
            <a:ext cx="8229600" cy="297180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Prof. Julia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Varadinova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RS" sz="2000" dirty="0">
                <a:latin typeface="Times New Roman" pitchFamily="18" charset="0"/>
                <a:cs typeface="Times New Roman" pitchFamily="18" charset="0"/>
              </a:rPr>
              <a:t>održala predavanja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temu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lvl="0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Analysis of railway freight traffic through border checkpoints of Republic of Bulgaria</a:t>
            </a:r>
          </a:p>
          <a:p>
            <a:pPr lvl="0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Terms and conditions for transportation and price-formation of railway carriage shipments when transporting freight with railway transport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2019750"/>
            <a:ext cx="6786610" cy="476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103" y="428604"/>
            <a:ext cx="9092897" cy="6072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569818"/>
            <a:ext cx="8358246" cy="6288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0" y="71414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Sokolom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Novog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Sada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1429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R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Četvrtak,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R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28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.0</a:t>
            </a:r>
            <a:r>
              <a:rPr lang="sr-Latn-R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.2023.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godine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457200" y="774704"/>
            <a:ext cx="8401080" cy="9397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Veleu</a:t>
            </a:r>
            <a:r>
              <a:rPr lang="sr-Latn-RS" sz="24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čilište u Rijeci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  <a:r>
              <a:rPr kumimoji="0" lang="sr-Latn-R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Rijeka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Republi</a:t>
            </a:r>
            <a:r>
              <a:rPr kumimoji="0" lang="sr-Latn-R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ka Hrvatska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3" name="Picture 12" descr="Deka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43050"/>
            <a:ext cx="2036633" cy="221457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2071670" y="1857364"/>
            <a:ext cx="257176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dr. sc. tech. 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Saša </a:t>
            </a:r>
            <a:r>
              <a:rPr kumimoji="0" 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Hirnig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prof.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struč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stud.</a:t>
            </a:r>
            <a:endParaRPr kumimoji="0" lang="en-US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Dekan</a:t>
            </a:r>
            <a:r>
              <a:rPr kumimoji="0" lang="en-US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Veleučilišta</a:t>
            </a:r>
            <a:r>
              <a:rPr kumimoji="0" lang="en-US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u </a:t>
            </a:r>
            <a:r>
              <a:rPr kumimoji="0" lang="en-US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Rijeci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5" name="Picture 14" descr="Prodeka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0892" y="1714488"/>
            <a:ext cx="2143108" cy="228601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7" name="Picture 16" descr="Prodekan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357694"/>
            <a:ext cx="2071670" cy="228601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9" name="Picture 18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00892" y="4357694"/>
            <a:ext cx="2143108" cy="228601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3500430" y="5786454"/>
            <a:ext cx="350043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dr. sc. socio. 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Anita </a:t>
            </a:r>
            <a:r>
              <a:rPr kumimoji="0" 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Stilin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prof. </a:t>
            </a:r>
            <a:r>
              <a:rPr kumimoji="0" lang="en-US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struč</a:t>
            </a:r>
            <a:r>
              <a:rPr kumimoji="0" lang="en-US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stud.</a:t>
            </a:r>
            <a:endParaRPr kumimoji="0" lang="en-US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Rukovodilac </a:t>
            </a:r>
            <a:r>
              <a:rPr kumimoji="0" lang="en-US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Poslovnog</a:t>
            </a:r>
            <a:r>
              <a:rPr kumimoji="0" lang="en-US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odjela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071670" y="4429132"/>
            <a:ext cx="350044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fr-CA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dr</a:t>
            </a:r>
            <a:r>
              <a:rPr lang="en-US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fr-CA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sc</a:t>
            </a:r>
            <a:r>
              <a:rPr lang="en-US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fr-CA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socio</a:t>
            </a:r>
            <a:r>
              <a:rPr lang="en-US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en-US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Eda Ribarić Čučković</a:t>
            </a:r>
            <a:r>
              <a:rPr lang="en-US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en-US" b="1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prof. </a:t>
            </a:r>
            <a:r>
              <a:rPr lang="en-US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struč</a:t>
            </a:r>
            <a:r>
              <a:rPr lang="en-US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stud.</a:t>
            </a:r>
            <a:endParaRPr lang="en-US" b="1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Prodekanica</a:t>
            </a:r>
            <a:r>
              <a:rPr lang="en-US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za</a:t>
            </a:r>
            <a:r>
              <a:rPr lang="en-US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međunarodnu</a:t>
            </a:r>
            <a:r>
              <a:rPr lang="en-US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suradnju</a:t>
            </a:r>
            <a:endParaRPr lang="en-US" b="1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214678" y="3143248"/>
            <a:ext cx="37862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dr. sc. socio. </a:t>
            </a:r>
            <a:r>
              <a:rPr lang="en-US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Ljerka</a:t>
            </a:r>
            <a:r>
              <a:rPr lang="en-US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Tomljenović</a:t>
            </a:r>
            <a:r>
              <a:rPr lang="en-US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en-US" b="1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prof. </a:t>
            </a:r>
            <a:r>
              <a:rPr lang="en-US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struč</a:t>
            </a:r>
            <a:r>
              <a:rPr lang="en-US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stud.</a:t>
            </a:r>
            <a:endParaRPr lang="en-US" b="1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Prodekanica</a:t>
            </a:r>
            <a:r>
              <a:rPr lang="en-US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za</a:t>
            </a:r>
            <a:r>
              <a:rPr lang="en-US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nastavu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5510" y="631824"/>
            <a:ext cx="8278456" cy="6186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0" y="71414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R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 drvorištu škole sunčan dan i mi sa gostima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3" y="857232"/>
            <a:ext cx="3025610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7" y="857232"/>
            <a:ext cx="2857519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857232"/>
            <a:ext cx="2714612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5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98" y="3786190"/>
            <a:ext cx="2928958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52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5" y="3786190"/>
            <a:ext cx="2911681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53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43240" y="3786190"/>
            <a:ext cx="2847576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0" y="71414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R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Predstavljanje - uvod u razgovore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072066" y="3429000"/>
            <a:ext cx="39290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sr-Latn-R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Gosti/domaćini - predstavnici IŽS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273225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R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Dogovor o daljoj saradnji i konkretnim stručnim aktivnostima  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wipe/>
  </p:transition>
</p:sld>
</file>

<file path=ppt/theme/theme1.xml><?xml version="1.0" encoding="utf-8"?>
<a:theme xmlns:a="http://schemas.openxmlformats.org/drawingml/2006/main" name="Office Them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312</TotalTime>
  <Words>318</Words>
  <Application>Microsoft Office PowerPoint</Application>
  <PresentationFormat>On-screen Show (4:3)</PresentationFormat>
  <Paragraphs>49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Times New Roman</vt:lpstr>
      <vt:lpstr>Office Theme</vt:lpstr>
      <vt:lpstr>DOLAZNE MOBILNOSTI OSOBLJA  2023 </vt:lpstr>
      <vt:lpstr>Higher School of Transport "Todor Kableshkov", Faculty „Transport Management", Sofia, Republic of Bulgaria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DOLAZNE MOBILNOSTI OSOBLJA  2023</dc:title>
  <dc:creator>Zorica</dc:creator>
  <cp:lastModifiedBy>uSER</cp:lastModifiedBy>
  <cp:revision>28</cp:revision>
  <dcterms:created xsi:type="dcterms:W3CDTF">2023-10-15T16:55:16Z</dcterms:created>
  <dcterms:modified xsi:type="dcterms:W3CDTF">2023-10-17T22:15:16Z</dcterms:modified>
</cp:coreProperties>
</file>