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55E-6D14-4E9F-A8FD-7CA54914477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10/18/2023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60E6A2-799A-4797-AD95-E48DDD72FA1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" y="50646"/>
            <a:ext cx="1877330" cy="1124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09916"/>
            <a:ext cx="6012160" cy="15480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2008"/>
            <a:ext cx="1536531" cy="1556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9GoXFOWS0mUDcWyhc4cr2w" TargetMode="External"/><Relationship Id="rId2" Type="http://schemas.openxmlformats.org/officeDocument/2006/relationships/hyperlink" Target="https://vr.fe.uni-lj.si/elektronik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24936" cy="1180728"/>
          </a:xfrm>
        </p:spPr>
        <p:txBody>
          <a:bodyPr/>
          <a:lstStyle/>
          <a:p>
            <a:r>
              <a:rPr lang="sr-Latn-RS" b="1" cap="all" dirty="0"/>
              <a:t>ERASMUS DAYS 2023 IS 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Moj</a:t>
            </a:r>
            <a:r>
              <a:rPr lang="en-GB" sz="3600" dirty="0"/>
              <a:t> ERASMUS+ </a:t>
            </a:r>
            <a:r>
              <a:rPr lang="en-GB" sz="3600" dirty="0" err="1"/>
              <a:t>pogled</a:t>
            </a:r>
            <a:endParaRPr lang="sr-Latn-RS" sz="3600" dirty="0"/>
          </a:p>
          <a:p>
            <a:endParaRPr lang="sr-Latn-RS" dirty="0"/>
          </a:p>
          <a:p>
            <a:r>
              <a:rPr lang="sr-Latn-RS" dirty="0"/>
              <a:t>Divna Popović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4248472" cy="78296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Odsek VIŠER-PLK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952328" cy="357575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577" y="1700808"/>
            <a:ext cx="8933911" cy="3528392"/>
          </a:xfrm>
        </p:spPr>
        <p:txBody>
          <a:bodyPr/>
          <a:lstStyle/>
          <a:p>
            <a:r>
              <a:rPr lang="sr-Latn-RS" dirty="0"/>
              <a:t>Koncept laboratorijskih vežbi-</a:t>
            </a:r>
          </a:p>
          <a:p>
            <a:pPr marL="0" indent="0">
              <a:buNone/>
            </a:pPr>
            <a:r>
              <a:rPr lang="sr-Latn-RS" dirty="0"/>
              <a:t>	multimedijalni priručnik</a:t>
            </a:r>
          </a:p>
          <a:p>
            <a:r>
              <a:rPr lang="sr-Latn-RS" dirty="0"/>
              <a:t>Osnovne studije</a:t>
            </a:r>
          </a:p>
          <a:p>
            <a:r>
              <a:rPr lang="sr-Latn-RS" dirty="0"/>
              <a:t>Master studije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0000"/>
            <a:ext cx="3096344" cy="1748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3099250" cy="21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3682752" cy="1143000"/>
          </a:xfrm>
        </p:spPr>
        <p:txBody>
          <a:bodyPr/>
          <a:lstStyle/>
          <a:p>
            <a:r>
              <a:rPr lang="en-US" dirty="0"/>
              <a:t>IEEE </a:t>
            </a:r>
            <a:r>
              <a:rPr lang="en-US" dirty="0" err="1"/>
              <a:t>Slovenija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7744" y="1988840"/>
            <a:ext cx="6789440" cy="30552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367" y="3696303"/>
            <a:ext cx="432048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836712"/>
            <a:ext cx="3466728" cy="780696"/>
          </a:xfrm>
        </p:spPr>
        <p:txBody>
          <a:bodyPr>
            <a:normAutofit fontScale="90000"/>
          </a:bodyPr>
          <a:lstStyle/>
          <a:p>
            <a:r>
              <a:rPr lang="sr-Latn-RS" dirty="0"/>
              <a:t>IEEE Slovenija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64" y="1916832"/>
            <a:ext cx="3312368" cy="33908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" y="2375462"/>
            <a:ext cx="5152999" cy="23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3826768" cy="1143000"/>
          </a:xfrm>
        </p:spPr>
        <p:txBody>
          <a:bodyPr/>
          <a:lstStyle/>
          <a:p>
            <a:r>
              <a:rPr lang="sr-Latn-RS" dirty="0"/>
              <a:t>Dalja saradnja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688632" cy="288032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Razmena iskustava u oblasti digitalni integrisanih kola. </a:t>
            </a:r>
          </a:p>
          <a:p>
            <a:r>
              <a:rPr lang="sr-Latn-RS" dirty="0"/>
              <a:t>Uvođenje raznih metoda nastave u cilju prebližavanja oblsti izučavanja.</a:t>
            </a:r>
          </a:p>
          <a:p>
            <a:r>
              <a:rPr lang="sr-Latn-RS" dirty="0"/>
              <a:t>Rad na naučnim radovima i objavljivanje u njihovom časopisu ili drugim časopisima.</a:t>
            </a:r>
          </a:p>
          <a:p>
            <a:r>
              <a:rPr lang="sr-Latn-RS" dirty="0"/>
              <a:t>Mogućnost njihove posete ATUSS-u.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8170" y="2108854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Lepote</a:t>
            </a:r>
            <a:r>
              <a:rPr lang="en-US" dirty="0"/>
              <a:t> </a:t>
            </a:r>
            <a:r>
              <a:rPr lang="en-US" dirty="0" err="1"/>
              <a:t>Slovenije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7966" y="3828976"/>
            <a:ext cx="4177964" cy="1880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5722" y="1323699"/>
            <a:ext cx="2949486" cy="183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31" y="3645024"/>
            <a:ext cx="3456384" cy="1555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011" y="2538102"/>
            <a:ext cx="3568395" cy="1605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62" y="1799802"/>
            <a:ext cx="3201321" cy="18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420888"/>
            <a:ext cx="4186808" cy="1143000"/>
          </a:xfrm>
        </p:spPr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204864"/>
            <a:ext cx="2952328" cy="1431032"/>
          </a:xfrm>
        </p:spPr>
        <p:txBody>
          <a:bodyPr>
            <a:noAutofit/>
          </a:bodyPr>
          <a:lstStyle/>
          <a:p>
            <a:pPr algn="ctr"/>
            <a:r>
              <a:rPr lang="sr-Latn-RS" sz="9600" dirty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441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Trening</a:t>
            </a:r>
            <a:r>
              <a:rPr lang="en-US" dirty="0"/>
              <a:t> (</a:t>
            </a:r>
            <a:r>
              <a:rPr lang="en-US" dirty="0" err="1"/>
              <a:t>obuka</a:t>
            </a:r>
            <a:r>
              <a:rPr lang="en-US" dirty="0"/>
              <a:t>) </a:t>
            </a:r>
            <a:r>
              <a:rPr lang="en-US" dirty="0" err="1"/>
              <a:t>nastavnika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 od 9.10.-16.10.2022.</a:t>
            </a:r>
          </a:p>
          <a:p>
            <a:r>
              <a:rPr lang="en-US" dirty="0"/>
              <a:t>Elektrotehnički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Univerziteta</a:t>
            </a:r>
            <a:r>
              <a:rPr lang="en-US" dirty="0"/>
              <a:t> u </a:t>
            </a:r>
            <a:r>
              <a:rPr lang="en-US" dirty="0" err="1"/>
              <a:t>Ljubljani</a:t>
            </a:r>
            <a:r>
              <a:rPr lang="sr-Latn-RS" dirty="0"/>
              <a:t>.</a:t>
            </a:r>
            <a:endParaRPr lang="en-US" dirty="0"/>
          </a:p>
          <a:p>
            <a:r>
              <a:rPr lang="en-US" dirty="0" err="1"/>
              <a:t>Laboratorija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integrisana</a:t>
            </a:r>
            <a:r>
              <a:rPr lang="en-US" dirty="0"/>
              <a:t> kola</a:t>
            </a:r>
            <a:r>
              <a:rPr lang="sr-Latn-RS" dirty="0"/>
              <a:t>.</a:t>
            </a:r>
            <a:endParaRPr lang="en-US" dirty="0"/>
          </a:p>
          <a:p>
            <a:r>
              <a:rPr lang="en-US" dirty="0"/>
              <a:t>Assoc. prof. </a:t>
            </a:r>
            <a:r>
              <a:rPr lang="en-US" dirty="0" err="1"/>
              <a:t>dr</a:t>
            </a:r>
            <a:r>
              <a:rPr lang="en-US" dirty="0"/>
              <a:t> Andrej </a:t>
            </a:r>
            <a:r>
              <a:rPr lang="en-US" dirty="0" err="1"/>
              <a:t>Trost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Trening</a:t>
            </a:r>
            <a:r>
              <a:rPr lang="en-US" dirty="0"/>
              <a:t> (</a:t>
            </a:r>
            <a:r>
              <a:rPr lang="en-US" dirty="0" err="1"/>
              <a:t>obuka</a:t>
            </a:r>
            <a:r>
              <a:rPr lang="en-US" dirty="0"/>
              <a:t>) </a:t>
            </a:r>
            <a:r>
              <a:rPr lang="en-US" dirty="0" err="1"/>
              <a:t>nastavnika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Razmena</a:t>
            </a:r>
            <a:r>
              <a:rPr lang="en-US" dirty="0"/>
              <a:t> </a:t>
            </a:r>
            <a:r>
              <a:rPr lang="en-US" dirty="0" err="1"/>
              <a:t>iskustava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sr-Latn-RS" dirty="0"/>
              <a:t> </a:t>
            </a:r>
            <a:r>
              <a:rPr lang="en-US" dirty="0" err="1"/>
              <a:t>programabilne</a:t>
            </a:r>
            <a:r>
              <a:rPr lang="en-US" dirty="0"/>
              <a:t> </a:t>
            </a:r>
            <a:r>
              <a:rPr lang="en-US" dirty="0" err="1"/>
              <a:t>logike</a:t>
            </a:r>
            <a:r>
              <a:rPr lang="sr-Latn-RS" dirty="0"/>
              <a:t>.</a:t>
            </a:r>
            <a:endParaRPr lang="en-US" dirty="0"/>
          </a:p>
          <a:p>
            <a:r>
              <a:rPr lang="en-US" dirty="0" err="1"/>
              <a:t>Učestvovanje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laboratorijskim</a:t>
            </a:r>
            <a:r>
              <a:rPr lang="en-US" dirty="0"/>
              <a:t> </a:t>
            </a:r>
            <a:r>
              <a:rPr lang="en-US" dirty="0" err="1"/>
              <a:t>vežbama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master </a:t>
            </a:r>
            <a:r>
              <a:rPr lang="en-US" dirty="0" err="1"/>
              <a:t>studija</a:t>
            </a:r>
            <a:r>
              <a:rPr lang="sr-Latn-RS" dirty="0"/>
              <a:t>.</a:t>
            </a:r>
            <a:endParaRPr lang="en-US" dirty="0"/>
          </a:p>
          <a:p>
            <a:r>
              <a:rPr lang="en-US" dirty="0" err="1"/>
              <a:t>Upoznavanje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hardverom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laboratorijskim</a:t>
            </a:r>
            <a:r>
              <a:rPr lang="en-US" dirty="0"/>
              <a:t> </a:t>
            </a:r>
            <a:r>
              <a:rPr lang="en-US" dirty="0" err="1"/>
              <a:t>vežbama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strukovn</a:t>
            </a:r>
            <a:r>
              <a:rPr lang="sr-Latn-RS" dirty="0"/>
              <a:t>i</a:t>
            </a:r>
            <a:r>
              <a:rPr lang="en-US" dirty="0"/>
              <a:t>m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akademskim</a:t>
            </a:r>
            <a:r>
              <a:rPr lang="en-US" dirty="0"/>
              <a:t> </a:t>
            </a:r>
            <a:r>
              <a:rPr lang="en-US" dirty="0" err="1"/>
              <a:t>studijama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5" y="1124744"/>
            <a:ext cx="7653549" cy="638944"/>
          </a:xfrm>
        </p:spPr>
        <p:txBody>
          <a:bodyPr>
            <a:normAutofit/>
          </a:bodyPr>
          <a:lstStyle/>
          <a:p>
            <a:r>
              <a:rPr lang="en-US" sz="3600" dirty="0" err="1"/>
              <a:t>Laboratorija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digitalna</a:t>
            </a:r>
            <a:r>
              <a:rPr lang="en-US" sz="3600" dirty="0"/>
              <a:t> </a:t>
            </a:r>
            <a:r>
              <a:rPr lang="en-US" sz="3600" dirty="0" err="1"/>
              <a:t>integrisana</a:t>
            </a:r>
            <a:r>
              <a:rPr lang="en-US" sz="3600" dirty="0"/>
              <a:t> kola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/>
          </a:bodyPr>
          <a:lstStyle/>
          <a:p>
            <a:r>
              <a:rPr lang="sr-Latn-RS" dirty="0"/>
              <a:t>P</a:t>
            </a:r>
            <a:r>
              <a:rPr lang="vi-VN" dirty="0"/>
              <a:t>rojektovanje i implementacij</a:t>
            </a:r>
            <a:r>
              <a:rPr lang="sr-Latn-RS" dirty="0"/>
              <a:t>a</a:t>
            </a:r>
            <a:r>
              <a:rPr lang="vi-VN" dirty="0"/>
              <a:t> digitalnih kola i sistema.</a:t>
            </a:r>
          </a:p>
          <a:p>
            <a:r>
              <a:rPr lang="vi-VN" dirty="0"/>
              <a:t>Razvijeni su sistemi za izradu prototipova zasnovani na programabilnim uređajima (FPGA) za opštu namenu ili specifičnu upotrebu u aplikaciji.</a:t>
            </a:r>
          </a:p>
          <a:p>
            <a:r>
              <a:rPr lang="sr-Latn-RS" dirty="0"/>
              <a:t>I</a:t>
            </a:r>
            <a:r>
              <a:rPr lang="vi-VN" dirty="0"/>
              <a:t>straživanje metoda projektovanja visokog nivoa i alata koji podržavaju proces digitalnog dizajna. </a:t>
            </a:r>
            <a:endParaRPr lang="sr-Latn-RS" dirty="0"/>
          </a:p>
          <a:p>
            <a:r>
              <a:rPr lang="sr-Latn-RS" dirty="0"/>
              <a:t>K</a:t>
            </a:r>
            <a:r>
              <a:rPr lang="vi-VN" dirty="0"/>
              <a:t>ontakt</a:t>
            </a:r>
            <a:r>
              <a:rPr lang="sr-Latn-RS" dirty="0"/>
              <a:t>i</a:t>
            </a:r>
            <a:r>
              <a:rPr lang="vi-VN" dirty="0"/>
              <a:t> i projekt</a:t>
            </a:r>
            <a:r>
              <a:rPr lang="sr-Latn-RS" dirty="0"/>
              <a:t>i</a:t>
            </a:r>
            <a:r>
              <a:rPr lang="vi-VN" dirty="0"/>
              <a:t> sa slovenačkom elektronskom i telekomunikacionom industrijom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3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638944"/>
          </a:xfrm>
        </p:spPr>
        <p:txBody>
          <a:bodyPr>
            <a:normAutofit/>
          </a:bodyPr>
          <a:lstStyle/>
          <a:p>
            <a:r>
              <a:rPr lang="en-US" sz="3600" dirty="0" err="1"/>
              <a:t>Laboratorija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digitalna</a:t>
            </a:r>
            <a:r>
              <a:rPr lang="en-US" sz="3600" dirty="0"/>
              <a:t> </a:t>
            </a:r>
            <a:r>
              <a:rPr lang="en-US" sz="3600" dirty="0" err="1"/>
              <a:t>integrisana</a:t>
            </a:r>
            <a:r>
              <a:rPr lang="en-US" sz="3600" dirty="0"/>
              <a:t> kola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393783" cy="323900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1508" y="2492949"/>
            <a:ext cx="338448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638944"/>
          </a:xfrm>
        </p:spPr>
        <p:txBody>
          <a:bodyPr>
            <a:normAutofit/>
          </a:bodyPr>
          <a:lstStyle/>
          <a:p>
            <a:r>
              <a:rPr lang="en-US" sz="3600" dirty="0" err="1"/>
              <a:t>Laboratorija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digitalna</a:t>
            </a:r>
            <a:r>
              <a:rPr lang="en-US" sz="3600" dirty="0"/>
              <a:t> </a:t>
            </a:r>
            <a:r>
              <a:rPr lang="en-US" sz="3600" dirty="0" err="1"/>
              <a:t>integrisana</a:t>
            </a:r>
            <a:r>
              <a:rPr lang="en-US" sz="3600" dirty="0"/>
              <a:t> kola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7109476" cy="3199264"/>
          </a:xfrm>
        </p:spPr>
      </p:pic>
    </p:spTree>
    <p:extLst>
      <p:ext uri="{BB962C8B-B14F-4D97-AF65-F5344CB8AC3E}">
        <p14:creationId xmlns:p14="http://schemas.microsoft.com/office/powerpoint/2010/main" val="34130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638944"/>
          </a:xfrm>
        </p:spPr>
        <p:txBody>
          <a:bodyPr>
            <a:normAutofit/>
          </a:bodyPr>
          <a:lstStyle/>
          <a:p>
            <a:r>
              <a:rPr lang="en-US" sz="3600" dirty="0" err="1"/>
              <a:t>Laboratorija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digitalna</a:t>
            </a:r>
            <a:r>
              <a:rPr lang="en-US" sz="3600" dirty="0"/>
              <a:t> </a:t>
            </a:r>
            <a:r>
              <a:rPr lang="en-US" sz="3600" dirty="0" err="1"/>
              <a:t>integrisana</a:t>
            </a:r>
            <a:r>
              <a:rPr lang="en-US" sz="3600" dirty="0"/>
              <a:t> kola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7416824" cy="3337571"/>
          </a:xfrm>
        </p:spPr>
      </p:pic>
    </p:spTree>
    <p:extLst>
      <p:ext uri="{BB962C8B-B14F-4D97-AF65-F5344CB8AC3E}">
        <p14:creationId xmlns:p14="http://schemas.microsoft.com/office/powerpoint/2010/main" val="33938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8507288" cy="708688"/>
          </a:xfrm>
        </p:spPr>
        <p:txBody>
          <a:bodyPr>
            <a:normAutofit/>
          </a:bodyPr>
          <a:lstStyle/>
          <a:p>
            <a:r>
              <a:rPr lang="en-US" sz="3600" dirty="0" err="1"/>
              <a:t>Laboratorija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digitalna</a:t>
            </a:r>
            <a:r>
              <a:rPr lang="en-US" sz="3600" dirty="0"/>
              <a:t> </a:t>
            </a:r>
            <a:r>
              <a:rPr lang="en-US" sz="3600" dirty="0" err="1"/>
              <a:t>integrisana</a:t>
            </a:r>
            <a:r>
              <a:rPr lang="en-US" sz="3600" dirty="0"/>
              <a:t> kola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573640"/>
          </a:xfrm>
        </p:spPr>
        <p:txBody>
          <a:bodyPr/>
          <a:lstStyle/>
          <a:p>
            <a:endParaRPr lang="sr-Latn-RS" dirty="0"/>
          </a:p>
          <a:p>
            <a:r>
              <a:rPr lang="sr-Latn-RS" dirty="0">
                <a:hlinkClick r:id="rId2"/>
              </a:rPr>
              <a:t>VIDEO laboratorijskih primera</a:t>
            </a:r>
            <a:r>
              <a:rPr lang="sr-Latn-RS" dirty="0"/>
              <a:t>-kroz virtuelnu učionicu</a:t>
            </a:r>
          </a:p>
          <a:p>
            <a:r>
              <a:rPr lang="sr-Latn-RS" dirty="0">
                <a:hlinkClick r:id="rId3"/>
              </a:rPr>
              <a:t>Youtube kanal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3096344" cy="78296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ATUSS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669" y="1556792"/>
            <a:ext cx="8933911" cy="3528392"/>
          </a:xfrm>
        </p:spPr>
        <p:txBody>
          <a:bodyPr/>
          <a:lstStyle/>
          <a:p>
            <a:r>
              <a:rPr lang="sr-Latn-RS" dirty="0"/>
              <a:t>Odseci</a:t>
            </a:r>
          </a:p>
          <a:p>
            <a:r>
              <a:rPr lang="sr-Latn-RS" dirty="0"/>
              <a:t>Odsek VIŠER</a:t>
            </a:r>
          </a:p>
          <a:p>
            <a:r>
              <a:rPr lang="sr-Latn-RS" dirty="0"/>
              <a:t>Predmet Programabilna logička kola (prof. dr Dragana Prokin)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247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Flow</vt:lpstr>
      <vt:lpstr>ERASMUS DAYS 2023 IS ON!</vt:lpstr>
      <vt:lpstr>Trening (obuka) nastavnika</vt:lpstr>
      <vt:lpstr>Trening (obuka) nastavnika</vt:lpstr>
      <vt:lpstr>Laboratorija za digitalna integrisana kola</vt:lpstr>
      <vt:lpstr>Laboratorija za digitalna integrisana kola</vt:lpstr>
      <vt:lpstr>Laboratorija za digitalna integrisana kola</vt:lpstr>
      <vt:lpstr>Laboratorija za digitalna integrisana kola</vt:lpstr>
      <vt:lpstr>Laboratorija za digitalna integrisana kola</vt:lpstr>
      <vt:lpstr>ATUSS</vt:lpstr>
      <vt:lpstr>Odsek VIŠER-PLK</vt:lpstr>
      <vt:lpstr>IEEE Slovenija </vt:lpstr>
      <vt:lpstr>IEEE Slovenija </vt:lpstr>
      <vt:lpstr>Dalja saradnja</vt:lpstr>
      <vt:lpstr>Lepote Slovenije</vt:lpstr>
      <vt:lpstr>Hvala na pažnji!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Divna</dc:creator>
  <cp:lastModifiedBy>uSER</cp:lastModifiedBy>
  <cp:revision>28</cp:revision>
  <dcterms:created xsi:type="dcterms:W3CDTF">2023-10-16T09:06:50Z</dcterms:created>
  <dcterms:modified xsi:type="dcterms:W3CDTF">2023-10-17T22:47:10Z</dcterms:modified>
</cp:coreProperties>
</file>