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89" r:id="rId2"/>
    <p:sldId id="275" r:id="rId3"/>
    <p:sldId id="274" r:id="rId4"/>
    <p:sldId id="273" r:id="rId5"/>
    <p:sldId id="260" r:id="rId6"/>
    <p:sldId id="259" r:id="rId7"/>
    <p:sldId id="278" r:id="rId8"/>
    <p:sldId id="276" r:id="rId9"/>
    <p:sldId id="277" r:id="rId10"/>
    <p:sldId id="266" r:id="rId11"/>
    <p:sldId id="279" r:id="rId12"/>
    <p:sldId id="280" r:id="rId13"/>
    <p:sldId id="263" r:id="rId14"/>
    <p:sldId id="264" r:id="rId15"/>
    <p:sldId id="281" r:id="rId16"/>
    <p:sldId id="282" r:id="rId17"/>
    <p:sldId id="285" r:id="rId18"/>
    <p:sldId id="287" r:id="rId19"/>
    <p:sldId id="28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0" autoAdjust="0"/>
  </p:normalViewPr>
  <p:slideViewPr>
    <p:cSldViewPr snapToGrid="0">
      <p:cViewPr varScale="1">
        <p:scale>
          <a:sx n="110" d="100"/>
          <a:sy n="110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0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8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3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1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0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6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50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8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0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5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3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A89479-59A6-40BD-A384-CE5C4C68F7A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85B23A-2558-47F4-B651-D83BD013C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BEAF9-6087-6739-46A5-0C5EB8484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892" y="1079771"/>
            <a:ext cx="9905132" cy="1313234"/>
          </a:xfrm>
        </p:spPr>
        <p:txBody>
          <a:bodyPr>
            <a:normAutofit fontScale="90000"/>
          </a:bodyPr>
          <a:lstStyle/>
          <a:p>
            <a:r>
              <a:rPr lang="sr-Latn-R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s(M)ART Skills: Summer Marketing School</a:t>
            </a:r>
            <a:br>
              <a:rPr lang="sr-Latn-R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26-30 June, 2023 / Maribor / SLOVENIA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67B8A1-7892-4720-AA30-C0A26DA18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8373" y="2743200"/>
            <a:ext cx="6987645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Učesnici ATUSS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Nataša Medarević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Mihajlo Čubrić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Vladimir Petrović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Aleksandar Đurić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Aleksa Pešić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Marko Stanković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Ljiljana Pecić, prof.struk.stud. –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predavač i mentor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Gordana Jelić, prof.struk.stud. – mentor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4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76590-1DA0-3408-7F37-A1D1C3FF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89182"/>
          </a:xfrm>
        </p:spPr>
        <p:txBody>
          <a:bodyPr>
            <a:normAutofit/>
          </a:bodyPr>
          <a:lstStyle/>
          <a:p>
            <a:pPr algn="l"/>
            <a:r>
              <a:rPr lang="sr-Latn-RS" sz="2200" dirty="0"/>
              <a:t>Naša </a:t>
            </a:r>
            <a:r>
              <a:rPr lang="sr-Latn-RS" sz="2400" dirty="0"/>
              <a:t>koleginica</a:t>
            </a:r>
            <a:r>
              <a:rPr lang="sr-Latn-RS" sz="2200" dirty="0"/>
              <a:t> dr Ljiljana Pecić, prof. stuk.stud, održala je predavanje pod nazivom</a:t>
            </a:r>
            <a:r>
              <a:rPr lang="sr-Latn-RS" sz="2200" b="1" i="1" dirty="0"/>
              <a:t/>
            </a:r>
            <a:br>
              <a:rPr lang="sr-Latn-RS" sz="2200" b="1" i="1" dirty="0"/>
            </a:br>
            <a:r>
              <a:rPr lang="sr-Latn-RS" sz="2400" b="1" i="1" dirty="0"/>
              <a:t>How to make a good pitch &amp; public presentation for a 4.0 innovative solution</a:t>
            </a:r>
            <a:endParaRPr lang="en-US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59272D7-06B4-2639-D40F-A58714B8F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60" y="2027208"/>
            <a:ext cx="4731762" cy="34960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AA8F16-E9BE-BD3B-CC70-B10B3064B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7" y="2027208"/>
            <a:ext cx="4731762" cy="34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3B6C445-91AA-4E38-9D31-BABCD4C4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515566"/>
            <a:ext cx="10018713" cy="466929"/>
          </a:xfrm>
        </p:spPr>
        <p:txBody>
          <a:bodyPr>
            <a:normAutofit/>
          </a:bodyPr>
          <a:lstStyle/>
          <a:p>
            <a:r>
              <a:rPr lang="sr-Latn-RS" sz="2400" dirty="0"/>
              <a:t>Sreda poslepodne bila je predviđena za obilazak grada.</a:t>
            </a:r>
            <a:endParaRPr lang="en-US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6ED8A5F-C2BF-A148-8248-8155244F9E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1064390"/>
            <a:ext cx="2873681" cy="210150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35E8BF6-C63F-F7F2-6772-41E6CED97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66" y="1113163"/>
            <a:ext cx="3252687" cy="211642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9C6911-BA92-29EC-E7E0-8940EB87A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68" y="3229583"/>
            <a:ext cx="5466945" cy="3490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CE509B-8B27-0C58-56D8-53FC0C797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5" y="1064390"/>
            <a:ext cx="3331790" cy="21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BF69333-AC41-9E4F-8F10-2EF17DCD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D15A3BA-2F28-6A79-D93E-07A2ABED7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1066801"/>
            <a:ext cx="4895055" cy="5285361"/>
          </a:xfrm>
        </p:spPr>
        <p:txBody>
          <a:bodyPr>
            <a:normAutofit/>
          </a:bodyPr>
          <a:lstStyle/>
          <a:p>
            <a:r>
              <a:rPr lang="sr-Latn-RS" sz="2100" dirty="0"/>
              <a:t>Za vreme našeg boravka u Mariboru održavao se tradicionalni  Festival LENT i grad je bio prepun turista ne samo iz regiona, već i iz zemalja sa različitih strana sveta. Bogat muzički i zabavni program održavao se u dnevnim i večernjim časovima na 11 lokacija u gradu. </a:t>
            </a:r>
          </a:p>
          <a:p>
            <a:r>
              <a:rPr lang="sr-Latn-RS" sz="2100" dirty="0"/>
              <a:t>Tih dana Maribor je bio multikulturna sredina i imali smo priliku da se upoznamo i družimo sa predstavnicima različitih naroda i kultura, i da razvijamo sopstvenu interkulturnu kompetenciju. </a:t>
            </a:r>
            <a:endParaRPr lang="en-US" sz="210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0623823A-6F2A-15D8-2383-D409599B39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7175" y="1066801"/>
            <a:ext cx="4895850" cy="247406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F2A721-8240-C650-4E17-59200D5BD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6" y="3628417"/>
            <a:ext cx="4895056" cy="28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00C3C-97AD-0A4F-AC3A-39487FBC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7236"/>
            <a:ext cx="9979024" cy="535709"/>
          </a:xfrm>
        </p:spPr>
        <p:txBody>
          <a:bodyPr>
            <a:noAutofit/>
          </a:bodyPr>
          <a:lstStyle/>
          <a:p>
            <a:r>
              <a:rPr lang="sr-Latn-RS" sz="2100" dirty="0"/>
              <a:t>Sastavni deo Festivala LENT bio je 35. Međunarodni folklorni festival FOLKART </a:t>
            </a:r>
            <a:br>
              <a:rPr lang="sr-Latn-RS" sz="2100" dirty="0"/>
            </a:br>
            <a:r>
              <a:rPr lang="sr-Latn-RS" sz="2100" dirty="0"/>
              <a:t>–  sa gostima iz Zimbabvea, Indonezije, Bugarske, Češke, Kine</a:t>
            </a:r>
            <a:endParaRPr lang="en-US" sz="21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399B616-87A7-67EB-8BD6-76756D540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75" y="1237673"/>
            <a:ext cx="3264549" cy="1930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2C12DA-618A-2A6D-DF83-2DD4AFE71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54" y="1237673"/>
            <a:ext cx="3264549" cy="193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7B2ACC-7E9E-F763-E07E-46380F9B5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33" y="1237674"/>
            <a:ext cx="3446027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831BFD-C0CF-BE23-C431-3A04CD16F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02" y="3560618"/>
            <a:ext cx="4824126" cy="3081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F4AA31-173F-9BC4-1A58-77243A81D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42" y="3560618"/>
            <a:ext cx="4824126" cy="308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0F94F-3AB4-949B-27F9-F0C93FAB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61819"/>
            <a:ext cx="10018713" cy="461818"/>
          </a:xfrm>
        </p:spPr>
        <p:txBody>
          <a:bodyPr>
            <a:normAutofit/>
          </a:bodyPr>
          <a:lstStyle/>
          <a:p>
            <a:r>
              <a:rPr lang="sr-Latn-RS" sz="2100" dirty="0"/>
              <a:t>... i folklornom grupom iz Srbije.</a:t>
            </a:r>
            <a:endParaRPr lang="en-US" sz="21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366F7BC-1D68-27CB-9A30-637751F6E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60" y="1145309"/>
            <a:ext cx="2305952" cy="246841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4678B2-6274-A13C-95DC-F39299518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7" y="1145309"/>
            <a:ext cx="4600076" cy="2468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17B646D-6C2C-B974-5E47-4C14D52E7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60" y="3613728"/>
            <a:ext cx="4363807" cy="287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13BC20-825F-7812-71F4-8F358E13E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716" y="3825901"/>
            <a:ext cx="2870200" cy="24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0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C3E30B8A-C2AE-4A36-6AE2-CA17C9D8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381000"/>
          </a:xfrm>
        </p:spPr>
        <p:txBody>
          <a:bodyPr>
            <a:noAutofit/>
          </a:bodyPr>
          <a:lstStyle/>
          <a:p>
            <a:r>
              <a:rPr lang="sr-Latn-RS" sz="2700" dirty="0"/>
              <a:t>Došao je i petak. Studenti su održali svoje prezentacije.</a:t>
            </a:r>
            <a:endParaRPr lang="en-US" sz="27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AA269211-E5F1-0637-CF19-7F4717F2AA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40" y="1203096"/>
            <a:ext cx="3466289" cy="2261573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30281275-64EA-B94B-4E39-885ADCA6E8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40" y="3717585"/>
            <a:ext cx="3466289" cy="245461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FAC44A-2A81-B46F-857B-C122A514F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31" y="1203095"/>
            <a:ext cx="3569624" cy="2261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9B1336-C485-9F9A-5D0A-2D5486A33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30" y="3717585"/>
            <a:ext cx="3569624" cy="24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BE04178-C8D2-31CE-016B-E06FC5E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39885"/>
          </a:xfrm>
        </p:spPr>
        <p:txBody>
          <a:bodyPr>
            <a:noAutofit/>
          </a:bodyPr>
          <a:lstStyle/>
          <a:p>
            <a:r>
              <a:rPr lang="sr-Latn-RS" sz="2700" dirty="0"/>
              <a:t>Komisija je pažljivo slušala i ocenjivala. </a:t>
            </a:r>
            <a:endParaRPr lang="en-US" sz="27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AC12FCC-354C-309A-9602-3578E59021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26" y="1495626"/>
            <a:ext cx="3632436" cy="239732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B48E5450-6D0E-2E9D-C553-F384E2DBEC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26" y="4114798"/>
            <a:ext cx="3632436" cy="229572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9F33FB-BFC3-8B4D-F063-0CB7DD2DC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41" y="1447529"/>
            <a:ext cx="3443896" cy="2445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090D72-2588-80A1-95D2-F18647216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41" y="4114800"/>
            <a:ext cx="3443896" cy="22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C4FB86-0882-369F-C05E-CADC11DC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381000"/>
          </a:xfrm>
        </p:spPr>
        <p:txBody>
          <a:bodyPr>
            <a:noAutofit/>
          </a:bodyPr>
          <a:lstStyle/>
          <a:p>
            <a:r>
              <a:rPr lang="sr-Latn-RS" sz="3300" dirty="0"/>
              <a:t>Naša ekipa, zadovoljna postignutim rezultatima!</a:t>
            </a:r>
            <a:endParaRPr lang="en-US" sz="33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5EBF4D-6011-FE94-2F8A-F8DB8C1AA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4" y="1479280"/>
            <a:ext cx="6905625" cy="4603750"/>
          </a:xfrm>
        </p:spPr>
      </p:pic>
    </p:spTree>
    <p:extLst>
      <p:ext uri="{BB962C8B-B14F-4D97-AF65-F5344CB8AC3E}">
        <p14:creationId xmlns:p14="http://schemas.microsoft.com/office/powerpoint/2010/main" val="67303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6AB18-09ED-5082-CC29-72779D33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49613"/>
          </a:xfrm>
        </p:spPr>
        <p:txBody>
          <a:bodyPr>
            <a:normAutofit/>
          </a:bodyPr>
          <a:lstStyle/>
          <a:p>
            <a:r>
              <a:rPr lang="sr-Latn-RS" sz="2700" dirty="0"/>
              <a:t>Svi smo dobili sertifikate.</a:t>
            </a:r>
            <a:endParaRPr lang="en-US" sz="27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200F78B-8E51-3552-5BC0-776BE4590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84" y="1523197"/>
            <a:ext cx="2272929" cy="135606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D7AB60B-509C-1B55-44E0-DC398BF8C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24" y="3168851"/>
            <a:ext cx="2101174" cy="15081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D69DC7-D7F3-5B7E-BA95-02156ABF2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45" y="1468506"/>
            <a:ext cx="2166930" cy="14460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44B6E9-7CCC-7DC3-EFE3-ED1C2A1A7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5" y="3163833"/>
            <a:ext cx="2231128" cy="1486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F51F28-CC8E-DE1D-AA48-50425CA17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77" y="3195598"/>
            <a:ext cx="2166930" cy="1454667"/>
          </a:xfrm>
          <a:prstGeom prst="rect">
            <a:avLst/>
          </a:prstGeom>
        </p:spPr>
      </p:pic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xmlns="" id="{0C87B30C-4654-CDBA-4C83-184F2879F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90" y="4914777"/>
            <a:ext cx="2101174" cy="1508160"/>
          </a:xfrm>
          <a:prstGeom prst="rect">
            <a:avLst/>
          </a:prstGeom>
        </p:spPr>
      </p:pic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xmlns="" id="{CC4E78F3-7BEF-2A5C-65AC-762035B9C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83" y="4914777"/>
            <a:ext cx="2262240" cy="15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4AAC77A-AA2E-D261-04DA-45EAAF76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500974"/>
          </a:xfrm>
        </p:spPr>
        <p:txBody>
          <a:bodyPr>
            <a:noAutofit/>
          </a:bodyPr>
          <a:lstStyle/>
          <a:p>
            <a:r>
              <a:rPr lang="sr-Latn-RS" sz="3300" dirty="0"/>
              <a:t>I jedna zajednička fotografija za uspomenu.</a:t>
            </a:r>
            <a:endParaRPr lang="en-US" sz="33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94D67B2-0121-8DF3-68EC-F095CA67C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26" y="1546698"/>
            <a:ext cx="7519481" cy="4464996"/>
          </a:xfrm>
        </p:spPr>
      </p:pic>
    </p:spTree>
    <p:extLst>
      <p:ext uri="{BB962C8B-B14F-4D97-AF65-F5344CB8AC3E}">
        <p14:creationId xmlns:p14="http://schemas.microsoft.com/office/powerpoint/2010/main" val="412072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B2A92D9-E564-9DFB-0DA0-13629088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43345"/>
            <a:ext cx="10018713" cy="623454"/>
          </a:xfrm>
        </p:spPr>
        <p:txBody>
          <a:bodyPr>
            <a:normAutofit/>
          </a:bodyPr>
          <a:lstStyle/>
          <a:p>
            <a:r>
              <a:rPr lang="sr-Latn-RS" sz="3300" dirty="0"/>
              <a:t>Smeštaj studenata</a:t>
            </a:r>
            <a:endParaRPr lang="en-US" sz="33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5EA79B8-3C95-A213-80DE-A8B60B65D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3" y="1311564"/>
            <a:ext cx="3963176" cy="45997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R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Boravak u Mariboru, Slovenija, od 25.6.2023. do 1.7.2023. godine, radi učestvovanja u fizičkom delu </a:t>
            </a:r>
            <a:r>
              <a:rPr lang="sr-Latn-RS" sz="2100" i="1" dirty="0"/>
              <a:t>BIP </a:t>
            </a:r>
            <a:r>
              <a:rPr lang="sr-Latn-R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s(M)ART Skills: Summer Marketing School</a:t>
            </a:r>
            <a:r>
              <a:rPr lang="sr-Latn-R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letnje škole marketinga. </a:t>
            </a: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7361B72-AF63-6589-A7E5-BAD910E707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97" y="1311564"/>
            <a:ext cx="5526727" cy="1791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EDBBD4-BE04-A3FA-61E9-B2A792CCE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97" y="3754583"/>
            <a:ext cx="2729961" cy="2134671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E67D0105-BED3-6424-A7CE-3D682126C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11" y="3776599"/>
            <a:ext cx="2863509" cy="21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5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F067A-790F-898A-03CE-35D17937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49036"/>
          </a:xfrm>
        </p:spPr>
        <p:txBody>
          <a:bodyPr>
            <a:normAutofit/>
          </a:bodyPr>
          <a:lstStyle/>
          <a:p>
            <a:r>
              <a:rPr lang="sr-Latn-RS" sz="3300" dirty="0"/>
              <a:t>Na povratku za Beograd, prepuni lepih utisaka!</a:t>
            </a:r>
            <a:endParaRPr lang="en-US" sz="33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E405590-0BEA-7EFB-DDE6-9C4C25660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1634837"/>
            <a:ext cx="8435544" cy="4537362"/>
          </a:xfrm>
        </p:spPr>
      </p:pic>
    </p:spTree>
    <p:extLst>
      <p:ext uri="{BB962C8B-B14F-4D97-AF65-F5344CB8AC3E}">
        <p14:creationId xmlns:p14="http://schemas.microsoft.com/office/powerpoint/2010/main" val="340071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71D8785-67BB-F764-F796-2B5916AD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66928"/>
            <a:ext cx="10018713" cy="599871"/>
          </a:xfrm>
        </p:spPr>
        <p:txBody>
          <a:bodyPr>
            <a:noAutofit/>
          </a:bodyPr>
          <a:lstStyle/>
          <a:p>
            <a:r>
              <a:rPr lang="sr-Latn-RS" sz="3300" dirty="0"/>
              <a:t>Reči dobrodošlice i uvodno predavanje</a:t>
            </a:r>
            <a:endParaRPr lang="en-US" sz="33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7CC988D-7F1E-04A7-8DBC-80AD56590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1254868"/>
            <a:ext cx="4895055" cy="4536333"/>
          </a:xfrm>
        </p:spPr>
        <p:txBody>
          <a:bodyPr>
            <a:noAutofit/>
          </a:bodyPr>
          <a:lstStyle/>
          <a:p>
            <a:r>
              <a:rPr lang="sr-Latn-RS" dirty="0"/>
              <a:t>Dobrodošlicu u ime  </a:t>
            </a:r>
            <a:r>
              <a:rPr lang="sr-Latn-RS" i="1" dirty="0"/>
              <a:t>ACADEMIA, College of Short-Cycle Higher Education</a:t>
            </a:r>
            <a:r>
              <a:rPr lang="sr-Latn-RS" dirty="0"/>
              <a:t>, Maribor, Slovenija, poželeli su nam g. Žan Dapčević, direktor Akademije, i gđa Nina Gaube, menadžer projekta.</a:t>
            </a:r>
          </a:p>
          <a:p>
            <a:pPr marL="0" indent="0">
              <a:buNone/>
            </a:pPr>
            <a:endParaRPr lang="sr-Latn-RS" dirty="0"/>
          </a:p>
          <a:p>
            <a:r>
              <a:rPr lang="sr-Latn-RS" dirty="0"/>
              <a:t>G. Žan Dapčević je studente upoznao sa Studijom slučaja „Kompanija Teta Frida“. Studenti su podeljeni u četiri internacionalne grupe (</a:t>
            </a:r>
            <a:r>
              <a:rPr lang="sr-Latn-RS" i="1" dirty="0"/>
              <a:t>Triglav, Kurent, Potica, Lipizzaner</a:t>
            </a:r>
            <a:r>
              <a:rPr lang="sr-Latn-RS" dirty="0"/>
              <a:t>) i dobili su svoje mentore. Cilj grupnog rada bio je da osmisle kampanju, prema zadatim kriterijumima, za promociju kompanije „Teta Frida“ i da poslednjeg dana programa održe kratko izlaganje – </a:t>
            </a:r>
            <a:r>
              <a:rPr lang="sr-Latn-RS" i="1" dirty="0"/>
              <a:t>pitching session</a:t>
            </a:r>
            <a:r>
              <a:rPr lang="sr-Latn-RS" dirty="0"/>
              <a:t>.  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F7BD75C-7863-EAD1-A64E-E7DDF9CBA1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1391056"/>
            <a:ext cx="4895054" cy="4289898"/>
          </a:xfrm>
        </p:spPr>
      </p:pic>
    </p:spTree>
    <p:extLst>
      <p:ext uri="{BB962C8B-B14F-4D97-AF65-F5344CB8AC3E}">
        <p14:creationId xmlns:p14="http://schemas.microsoft.com/office/powerpoint/2010/main" val="370133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60E26-1A9A-6350-678C-41554B3C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21013"/>
            <a:ext cx="10018713" cy="680936"/>
          </a:xfrm>
        </p:spPr>
        <p:txBody>
          <a:bodyPr>
            <a:normAutofit/>
          </a:bodyPr>
          <a:lstStyle/>
          <a:p>
            <a:r>
              <a:rPr lang="sr-Latn-RS" sz="3300" dirty="0"/>
              <a:t>Poseta kompaniji </a:t>
            </a:r>
            <a:r>
              <a:rPr lang="sr-Latn-RS" sz="3300" i="1" dirty="0"/>
              <a:t>Teta Frida</a:t>
            </a:r>
            <a:endParaRPr lang="en-US" sz="33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C702E69-8D2D-F0E0-9215-42717CE2A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66" y="1838528"/>
            <a:ext cx="2454531" cy="370328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341A97-3543-B522-76A6-980A110A1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68" y="1138136"/>
            <a:ext cx="7319577" cy="50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5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EE60C-91B2-D486-D272-05887A26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091" y="471055"/>
            <a:ext cx="9193933" cy="443346"/>
          </a:xfrm>
        </p:spPr>
        <p:txBody>
          <a:bodyPr>
            <a:noAutofit/>
          </a:bodyPr>
          <a:lstStyle/>
          <a:p>
            <a:pPr algn="l"/>
            <a:r>
              <a:rPr lang="sr-Latn-RS" sz="3300" dirty="0"/>
              <a:t>Poseta kompaniji </a:t>
            </a:r>
            <a:r>
              <a:rPr lang="sr-Latn-RS" sz="3300" i="1" dirty="0"/>
              <a:t>Teta Frida</a:t>
            </a:r>
            <a:endParaRPr lang="en-US" sz="33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4C5966-528A-3E15-1D05-C30CF2532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09" y="1274764"/>
            <a:ext cx="5845046" cy="24245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D5E3B4-F983-90AC-8D92-3155BD477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07" y="3962400"/>
            <a:ext cx="5845047" cy="2424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063CD8-5279-3F2D-259A-CE679738B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8893" y="1852396"/>
            <a:ext cx="6151420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D4A8E-919C-AB83-42ED-0FC2CDFC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61819"/>
            <a:ext cx="10018713" cy="544946"/>
          </a:xfrm>
        </p:spPr>
        <p:txBody>
          <a:bodyPr>
            <a:noAutofit/>
          </a:bodyPr>
          <a:lstStyle/>
          <a:p>
            <a:r>
              <a:rPr lang="sr-Latn-RS" sz="3300" dirty="0"/>
              <a:t>Studenti su imali priliku da predstave svoju zemlju...</a:t>
            </a:r>
            <a:endParaRPr lang="en-US" sz="33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2F4BCB-6379-B796-4709-75DAB5DC2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31" y="3997284"/>
            <a:ext cx="5535038" cy="26491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357A7A-AC55-B327-4B9E-5481F43F6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36" y="1209965"/>
            <a:ext cx="5622587" cy="26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35B2037-3641-962A-6696-821FD0B2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8968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73F20D7-BA19-17FF-B0BD-95CC64EA7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963038"/>
            <a:ext cx="4895055" cy="4828163"/>
          </a:xfrm>
        </p:spPr>
        <p:txBody>
          <a:bodyPr/>
          <a:lstStyle/>
          <a:p>
            <a:r>
              <a:rPr lang="sr-Latn-RS" sz="2100" dirty="0"/>
              <a:t>Akademija je obezbedila divan ambijent za rad i opuštanje između predavanja i radionica.</a:t>
            </a:r>
          </a:p>
          <a:p>
            <a:pPr marL="0" indent="0">
              <a:buNone/>
            </a:pP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9E7526D3-983D-49FC-D824-415BE00D4B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02" y="2577830"/>
            <a:ext cx="4467428" cy="312257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E06A36-DD8E-64AE-83D8-E3D51A7D1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20" y="963038"/>
            <a:ext cx="4599595" cy="2159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17CB6AD-275A-65E2-BFC3-0CDD10355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55" y="3258764"/>
            <a:ext cx="4599596" cy="244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A5C1003-A4F4-FA1B-2673-CA3BA91F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71791"/>
          </a:xfrm>
        </p:spPr>
        <p:txBody>
          <a:bodyPr>
            <a:noAutofit/>
          </a:bodyPr>
          <a:lstStyle/>
          <a:p>
            <a:r>
              <a:rPr lang="sr-Latn-RS" sz="3300" dirty="0"/>
              <a:t>Grupe su počele sa radom...</a:t>
            </a:r>
            <a:endParaRPr lang="en-US" sz="33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91BE8DB-B7F9-ED40-F9DD-853A71DAC2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82" y="1335889"/>
            <a:ext cx="3628008" cy="19131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231DE005-26F5-3BFD-B30C-00F3A5E2B9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82" y="3608962"/>
            <a:ext cx="3628009" cy="211090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4E7B5C-161D-3D43-C6B3-3CB74DAD2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92" y="1335889"/>
            <a:ext cx="5298332" cy="431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994CF5-A34D-F94A-3453-8F94C088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14983"/>
          </a:xfrm>
        </p:spPr>
        <p:txBody>
          <a:bodyPr>
            <a:normAutofit/>
          </a:bodyPr>
          <a:lstStyle/>
          <a:p>
            <a:r>
              <a:rPr lang="sr-Latn-RS" sz="3300" dirty="0"/>
              <a:t>Mentori su bili tu da pomognu...</a:t>
            </a:r>
            <a:endParaRPr lang="en-US" sz="33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6B21FC4-8424-671A-8692-9BB2127038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97" y="1536901"/>
            <a:ext cx="4984581" cy="271408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534B73E1-809A-2169-3C19-409C533196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87" y="3628417"/>
            <a:ext cx="5082770" cy="2543783"/>
          </a:xfrm>
        </p:spPr>
      </p:pic>
    </p:spTree>
    <p:extLst>
      <p:ext uri="{BB962C8B-B14F-4D97-AF65-F5344CB8AC3E}">
        <p14:creationId xmlns:p14="http://schemas.microsoft.com/office/powerpoint/2010/main" val="36750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677</TotalTime>
  <Words>392</Words>
  <Application>Microsoft Office PowerPoint</Application>
  <PresentationFormat>Widescreen</PresentationFormat>
  <Paragraphs>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Corbel</vt:lpstr>
      <vt:lpstr>Times New Roman</vt:lpstr>
      <vt:lpstr>Parallax</vt:lpstr>
      <vt:lpstr>s(M)ART Skills: Summer Marketing School 26-30 June, 2023 / Maribor / SLOVENIA </vt:lpstr>
      <vt:lpstr>Smeštaj studenata</vt:lpstr>
      <vt:lpstr>Reči dobrodošlice i uvodno predavanje</vt:lpstr>
      <vt:lpstr>Poseta kompaniji Teta Frida</vt:lpstr>
      <vt:lpstr>Poseta kompaniji Teta Frida</vt:lpstr>
      <vt:lpstr>Studenti su imali priliku da predstave svoju zemlju...</vt:lpstr>
      <vt:lpstr>PowerPoint Presentation</vt:lpstr>
      <vt:lpstr>Grupe su počele sa radom...</vt:lpstr>
      <vt:lpstr>Mentori su bili tu da pomognu...</vt:lpstr>
      <vt:lpstr>Naša koleginica dr Ljiljana Pecić, prof. stuk.stud, održala je predavanje pod nazivom How to make a good pitch &amp; public presentation for a 4.0 innovative solution</vt:lpstr>
      <vt:lpstr>Sreda poslepodne bila je predviđena za obilazak grada.</vt:lpstr>
      <vt:lpstr>PowerPoint Presentation</vt:lpstr>
      <vt:lpstr>Sastavni deo Festivala LENT bio je 35. Međunarodni folklorni festival FOLKART  –  sa gostima iz Zimbabvea, Indonezije, Bugarske, Češke, Kine</vt:lpstr>
      <vt:lpstr>... i folklornom grupom iz Srbije.</vt:lpstr>
      <vt:lpstr>Došao je i petak. Studenti su održali svoje prezentacije.</vt:lpstr>
      <vt:lpstr>Komisija je pažljivo slušala i ocenjivala. </vt:lpstr>
      <vt:lpstr>Naša ekipa, zadovoljna postignutim rezultatima!</vt:lpstr>
      <vt:lpstr>Svi smo dobili sertifikate.</vt:lpstr>
      <vt:lpstr>I jedna zajednička fotografija za uspomenu.</vt:lpstr>
      <vt:lpstr>Na povratku za Beograd, prepuni lepih utisaka!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Gordana Jelic</dc:creator>
  <cp:lastModifiedBy>Ljiljana</cp:lastModifiedBy>
  <cp:revision>31</cp:revision>
  <cp:lastPrinted>2023-10-17T15:49:56Z</cp:lastPrinted>
  <dcterms:created xsi:type="dcterms:W3CDTF">2023-10-16T04:48:01Z</dcterms:created>
  <dcterms:modified xsi:type="dcterms:W3CDTF">2023-10-17T18:51:15Z</dcterms:modified>
</cp:coreProperties>
</file>